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4"/>
    <p:sldMasterId id="2147483876" r:id="rId5"/>
  </p:sldMasterIdLst>
  <p:notesMasterIdLst>
    <p:notesMasterId r:id="rId40"/>
  </p:notesMasterIdLst>
  <p:handoutMasterIdLst>
    <p:handoutMasterId r:id="rId41"/>
  </p:handoutMasterIdLst>
  <p:sldIdLst>
    <p:sldId id="281" r:id="rId6"/>
    <p:sldId id="263" r:id="rId7"/>
    <p:sldId id="262" r:id="rId8"/>
    <p:sldId id="264" r:id="rId9"/>
    <p:sldId id="265" r:id="rId10"/>
    <p:sldId id="266" r:id="rId11"/>
    <p:sldId id="268" r:id="rId12"/>
    <p:sldId id="267" r:id="rId13"/>
    <p:sldId id="269" r:id="rId14"/>
    <p:sldId id="270" r:id="rId15"/>
    <p:sldId id="279" r:id="rId16"/>
    <p:sldId id="271" r:id="rId17"/>
    <p:sldId id="280" r:id="rId18"/>
    <p:sldId id="272" r:id="rId19"/>
    <p:sldId id="275" r:id="rId20"/>
    <p:sldId id="273" r:id="rId21"/>
    <p:sldId id="274" r:id="rId22"/>
    <p:sldId id="276" r:id="rId23"/>
    <p:sldId id="283" r:id="rId24"/>
    <p:sldId id="298" r:id="rId25"/>
    <p:sldId id="285" r:id="rId26"/>
    <p:sldId id="299" r:id="rId27"/>
    <p:sldId id="300" r:id="rId28"/>
    <p:sldId id="301" r:id="rId29"/>
    <p:sldId id="289" r:id="rId30"/>
    <p:sldId id="304" r:id="rId31"/>
    <p:sldId id="291" r:id="rId32"/>
    <p:sldId id="292" r:id="rId33"/>
    <p:sldId id="303" r:id="rId34"/>
    <p:sldId id="294" r:id="rId35"/>
    <p:sldId id="277" r:id="rId36"/>
    <p:sldId id="278" r:id="rId37"/>
    <p:sldId id="282" r:id="rId38"/>
    <p:sldId id="261" r:id="rId39"/>
  </p:sldIdLst>
  <p:sldSz cx="12192000" cy="6858000"/>
  <p:notesSz cx="6858000" cy="9144000"/>
  <p:defaultTextStyle>
    <a:defPPr rtl="0">
      <a:defRPr lang="sr-Latn-R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9A57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EC120F-B716-42F6-ABAD-746037FFE774}" v="77" dt="2023-02-13T07:31:13.5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221" autoAdjust="0"/>
    <p:restoredTop sz="94612" autoAdjust="0"/>
  </p:normalViewPr>
  <p:slideViewPr>
    <p:cSldViewPr snapToGrid="0">
      <p:cViewPr>
        <p:scale>
          <a:sx n="87" d="100"/>
          <a:sy n="87" d="100"/>
        </p:scale>
        <p:origin x="-78" y="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006" y="7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van Birac" userId="8e0dc2dd64c2be8d" providerId="LiveId" clId="{7EEC120F-B716-42F6-ABAD-746037FFE774}"/>
    <pc:docChg chg="undo custSel addSld delSld modSld sldOrd">
      <pc:chgData name="Jovan Birac" userId="8e0dc2dd64c2be8d" providerId="LiveId" clId="{7EEC120F-B716-42F6-ABAD-746037FFE774}" dt="2023-02-13T07:32:57.810" v="2525" actId="20577"/>
      <pc:docMkLst>
        <pc:docMk/>
      </pc:docMkLst>
      <pc:sldChg chg="addSp delSp modSp mod delDesignElem">
        <pc:chgData name="Jovan Birac" userId="8e0dc2dd64c2be8d" providerId="LiveId" clId="{7EEC120F-B716-42F6-ABAD-746037FFE774}" dt="2023-02-12T16:57:14.561" v="935" actId="113"/>
        <pc:sldMkLst>
          <pc:docMk/>
          <pc:sldMk cId="2745828918" sldId="256"/>
        </pc:sldMkLst>
        <pc:spChg chg="mod">
          <ac:chgData name="Jovan Birac" userId="8e0dc2dd64c2be8d" providerId="LiveId" clId="{7EEC120F-B716-42F6-ABAD-746037FFE774}" dt="2023-02-12T16:57:14.561" v="935" actId="113"/>
          <ac:spMkLst>
            <pc:docMk/>
            <pc:sldMk cId="2745828918" sldId="256"/>
            <ac:spMk id="2" creationId="{7D6CA50C-1A88-4B3F-A34F-FE199F4205A2}"/>
          </ac:spMkLst>
        </pc:spChg>
        <pc:spChg chg="mod">
          <ac:chgData name="Jovan Birac" userId="8e0dc2dd64c2be8d" providerId="LiveId" clId="{7EEC120F-B716-42F6-ABAD-746037FFE774}" dt="2023-02-12T16:56:59.660" v="934"/>
          <ac:spMkLst>
            <pc:docMk/>
            <pc:sldMk cId="2745828918" sldId="256"/>
            <ac:spMk id="3" creationId="{C9CC2D51-705E-403A-AC0E-9157DC5513A8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2745828918" sldId="256"/>
            <ac:spMk id="26" creationId="{BC512124-0D13-4ED9-80B7-52AE15B6B41F}"/>
          </ac:spMkLst>
        </pc:spChg>
      </pc:sldChg>
      <pc:sldChg chg="addSp delSp del delDesignElem">
        <pc:chgData name="Jovan Birac" userId="8e0dc2dd64c2be8d" providerId="LiveId" clId="{7EEC120F-B716-42F6-ABAD-746037FFE774}" dt="2023-02-12T17:44:42.654" v="1538" actId="47"/>
        <pc:sldMkLst>
          <pc:docMk/>
          <pc:sldMk cId="2552862203" sldId="259"/>
        </pc:sldMkLst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2552862203" sldId="259"/>
            <ac:spMk id="13" creationId="{0F9DE327-AEAE-44B2-8483-660A265AE3D5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2552862203" sldId="259"/>
            <ac:spMk id="15" creationId="{C1492CA2-7E37-4577-8E02-1E79AE7EED79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2552862203" sldId="259"/>
            <ac:spMk id="17" creationId="{87ACB9FA-C8E8-43F1-868B-D328ECFC31EC}"/>
          </ac:spMkLst>
        </pc:spChg>
      </pc:sldChg>
      <pc:sldChg chg="addSp delSp del delDesignElem">
        <pc:chgData name="Jovan Birac" userId="8e0dc2dd64c2be8d" providerId="LiveId" clId="{7EEC120F-B716-42F6-ABAD-746037FFE774}" dt="2023-02-12T17:44:45.323" v="1539" actId="47"/>
        <pc:sldMkLst>
          <pc:docMk/>
          <pc:sldMk cId="1396896027" sldId="260"/>
        </pc:sldMkLst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1396896027" sldId="260"/>
            <ac:spMk id="13" creationId="{72AC46CB-E41C-431E-B498-6295C0C5E3F1}"/>
          </ac:spMkLst>
        </pc:spChg>
      </pc:sldChg>
      <pc:sldChg chg="addSp delSp modSp mod ord delDesignElem">
        <pc:chgData name="Jovan Birac" userId="8e0dc2dd64c2be8d" providerId="LiveId" clId="{7EEC120F-B716-42F6-ABAD-746037FFE774}" dt="2023-02-12T17:54:46.007" v="2064" actId="20577"/>
        <pc:sldMkLst>
          <pc:docMk/>
          <pc:sldMk cId="295816944" sldId="261"/>
        </pc:sldMkLst>
        <pc:spChg chg="mod">
          <ac:chgData name="Jovan Birac" userId="8e0dc2dd64c2be8d" providerId="LiveId" clId="{7EEC120F-B716-42F6-ABAD-746037FFE774}" dt="2023-02-12T17:54:38.839" v="2051" actId="20577"/>
          <ac:spMkLst>
            <pc:docMk/>
            <pc:sldMk cId="295816944" sldId="261"/>
            <ac:spMk id="2" creationId="{F993299F-3E8A-4BF7-9C3D-B9F22CF94C4E}"/>
          </ac:spMkLst>
        </pc:spChg>
        <pc:spChg chg="mod">
          <ac:chgData name="Jovan Birac" userId="8e0dc2dd64c2be8d" providerId="LiveId" clId="{7EEC120F-B716-42F6-ABAD-746037FFE774}" dt="2023-02-12T17:54:46.007" v="2064" actId="20577"/>
          <ac:spMkLst>
            <pc:docMk/>
            <pc:sldMk cId="295816944" sldId="261"/>
            <ac:spMk id="3" creationId="{EF6083A9-53C1-4358-80D7-727411C121D9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295816944" sldId="261"/>
            <ac:spMk id="10" creationId="{474A7FC5-56F0-4FE3-8383-04EE92963F2A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295816944" sldId="261"/>
            <ac:spMk id="12" creationId="{DE6BEBC3-6A99-4A53-9835-9875E08415A6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295816944" sldId="261"/>
            <ac:spMk id="14" creationId="{D1006911-EDB8-4CDF-AEAA-A3FA060851F3}"/>
          </ac:spMkLst>
        </pc:spChg>
      </pc:sldChg>
      <pc:sldChg chg="addSp delSp modSp mod setClrOvrMap delDesignElem">
        <pc:chgData name="Jovan Birac" userId="8e0dc2dd64c2be8d" providerId="LiveId" clId="{7EEC120F-B716-42F6-ABAD-746037FFE774}" dt="2023-02-12T16:56:59.660" v="934"/>
        <pc:sldMkLst>
          <pc:docMk/>
          <pc:sldMk cId="1115916446" sldId="262"/>
        </pc:sldMkLst>
        <pc:spChg chg="mod">
          <ac:chgData name="Jovan Birac" userId="8e0dc2dd64c2be8d" providerId="LiveId" clId="{7EEC120F-B716-42F6-ABAD-746037FFE774}" dt="2023-02-12T12:21:36.689" v="40" actId="26606"/>
          <ac:spMkLst>
            <pc:docMk/>
            <pc:sldMk cId="1115916446" sldId="262"/>
            <ac:spMk id="2" creationId="{28492750-E12D-4995-ABCB-5BB846060890}"/>
          </ac:spMkLst>
        </pc:spChg>
        <pc:spChg chg="add mod">
          <ac:chgData name="Jovan Birac" userId="8e0dc2dd64c2be8d" providerId="LiveId" clId="{7EEC120F-B716-42F6-ABAD-746037FFE774}" dt="2023-02-12T12:23:01.901" v="49" actId="1076"/>
          <ac:spMkLst>
            <pc:docMk/>
            <pc:sldMk cId="1115916446" sldId="262"/>
            <ac:spMk id="8" creationId="{1D758A10-8EE5-F48F-4A21-2ED359249A4D}"/>
          </ac:spMkLst>
        </pc:spChg>
        <pc:spChg chg="add del">
          <ac:chgData name="Jovan Birac" userId="8e0dc2dd64c2be8d" providerId="LiveId" clId="{7EEC120F-B716-42F6-ABAD-746037FFE774}" dt="2023-02-12T12:21:36.689" v="40" actId="26606"/>
          <ac:spMkLst>
            <pc:docMk/>
            <pc:sldMk cId="1115916446" sldId="262"/>
            <ac:spMk id="10" creationId="{DA178560-78C9-4CB5-BE46-05302CDA8E98}"/>
          </ac:spMkLst>
        </pc:spChg>
        <pc:spChg chg="add del">
          <ac:chgData name="Jovan Birac" userId="8e0dc2dd64c2be8d" providerId="LiveId" clId="{7EEC120F-B716-42F6-ABAD-746037FFE774}" dt="2023-02-12T12:21:36.689" v="40" actId="26606"/>
          <ac:spMkLst>
            <pc:docMk/>
            <pc:sldMk cId="1115916446" sldId="262"/>
            <ac:spMk id="12" creationId="{69461EC9-A94F-4225-B526-5C862F340FB6}"/>
          </ac:spMkLst>
        </pc:spChg>
        <pc:spChg chg="add del">
          <ac:chgData name="Jovan Birac" userId="8e0dc2dd64c2be8d" providerId="LiveId" clId="{7EEC120F-B716-42F6-ABAD-746037FFE774}" dt="2023-02-12T12:21:36.689" v="40" actId="26606"/>
          <ac:spMkLst>
            <pc:docMk/>
            <pc:sldMk cId="1115916446" sldId="262"/>
            <ac:spMk id="14" creationId="{D87160F7-FCB2-48B7-8BB8-BEFF45F6BF18}"/>
          </ac:spMkLst>
        </pc:spChg>
        <pc:spChg chg="add del">
          <ac:chgData name="Jovan Birac" userId="8e0dc2dd64c2be8d" providerId="LiveId" clId="{7EEC120F-B716-42F6-ABAD-746037FFE774}" dt="2023-02-12T12:21:36.689" v="40" actId="26606"/>
          <ac:spMkLst>
            <pc:docMk/>
            <pc:sldMk cId="1115916446" sldId="262"/>
            <ac:spMk id="16" creationId="{E9282B84-621E-4580-80B7-222118AE446D}"/>
          </ac:spMkLst>
        </pc:spChg>
        <pc:spChg chg="add del">
          <ac:chgData name="Jovan Birac" userId="8e0dc2dd64c2be8d" providerId="LiveId" clId="{7EEC120F-B716-42F6-ABAD-746037FFE774}" dt="2023-02-12T12:21:36.671" v="39" actId="26606"/>
          <ac:spMkLst>
            <pc:docMk/>
            <pc:sldMk cId="1115916446" sldId="262"/>
            <ac:spMk id="21" creationId="{DADC4F84-175A-4AB1-916C-1E5796E1E0D3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1115916446" sldId="262"/>
            <ac:spMk id="23" creationId="{72AC46CB-E41C-431E-B498-6295C0C5E3F1}"/>
          </ac:spMkLst>
        </pc:spChg>
        <pc:graphicFrameChg chg="del mod ord modGraphic">
          <ac:chgData name="Jovan Birac" userId="8e0dc2dd64c2be8d" providerId="LiveId" clId="{7EEC120F-B716-42F6-ABAD-746037FFE774}" dt="2023-02-12T12:22:03.094" v="41" actId="478"/>
          <ac:graphicFrameMkLst>
            <pc:docMk/>
            <pc:sldMk cId="1115916446" sldId="262"/>
            <ac:graphicFrameMk id="4" creationId="{F5DF3745-CCEE-4BD3-9E49-A25F9124ACF6}"/>
          </ac:graphicFrameMkLst>
        </pc:graphicFrameChg>
        <pc:picChg chg="del mod modCrop">
          <ac:chgData name="Jovan Birac" userId="8e0dc2dd64c2be8d" providerId="LiveId" clId="{7EEC120F-B716-42F6-ABAD-746037FFE774}" dt="2023-02-12T12:21:00.985" v="34" actId="478"/>
          <ac:picMkLst>
            <pc:docMk/>
            <pc:sldMk cId="1115916446" sldId="262"/>
            <ac:picMk id="5" creationId="{DC582F7A-0108-4267-A3E3-CA43CDA209C6}"/>
          </ac:picMkLst>
        </pc:picChg>
        <pc:picChg chg="add mod ord">
          <ac:chgData name="Jovan Birac" userId="8e0dc2dd64c2be8d" providerId="LiveId" clId="{7EEC120F-B716-42F6-ABAD-746037FFE774}" dt="2023-02-12T12:59:51.618" v="270" actId="14826"/>
          <ac:picMkLst>
            <pc:docMk/>
            <pc:sldMk cId="1115916446" sldId="262"/>
            <ac:picMk id="6" creationId="{220D6271-B394-82D4-1CB5-2AD15EA54842}"/>
          </ac:picMkLst>
        </pc:picChg>
      </pc:sldChg>
      <pc:sldChg chg="addSp delSp modSp new mod ord setBg setClrOvrMap delDesignElem">
        <pc:chgData name="Jovan Birac" userId="8e0dc2dd64c2be8d" providerId="LiveId" clId="{7EEC120F-B716-42F6-ABAD-746037FFE774}" dt="2023-02-12T18:12:43.297" v="2190" actId="1076"/>
        <pc:sldMkLst>
          <pc:docMk/>
          <pc:sldMk cId="2898972276" sldId="263"/>
        </pc:sldMkLst>
        <pc:spChg chg="mod">
          <ac:chgData name="Jovan Birac" userId="8e0dc2dd64c2be8d" providerId="LiveId" clId="{7EEC120F-B716-42F6-ABAD-746037FFE774}" dt="2023-02-12T18:12:43.297" v="2190" actId="1076"/>
          <ac:spMkLst>
            <pc:docMk/>
            <pc:sldMk cId="2898972276" sldId="263"/>
            <ac:spMk id="2" creationId="{2995CB6F-E04B-7A3F-022B-74C4C1EFB438}"/>
          </ac:spMkLst>
        </pc:spChg>
        <pc:spChg chg="mod">
          <ac:chgData name="Jovan Birac" userId="8e0dc2dd64c2be8d" providerId="LiveId" clId="{7EEC120F-B716-42F6-ABAD-746037FFE774}" dt="2023-02-12T18:02:48.849" v="2096" actId="12"/>
          <ac:spMkLst>
            <pc:docMk/>
            <pc:sldMk cId="2898972276" sldId="263"/>
            <ac:spMk id="3" creationId="{E45C8680-8401-6055-9CC8-AAF159CF859F}"/>
          </ac:spMkLst>
        </pc:spChg>
        <pc:spChg chg="add del">
          <ac:chgData name="Jovan Birac" userId="8e0dc2dd64c2be8d" providerId="LiveId" clId="{7EEC120F-B716-42F6-ABAD-746037FFE774}" dt="2023-02-12T12:29:36.543" v="69" actId="26606"/>
          <ac:spMkLst>
            <pc:docMk/>
            <pc:sldMk cId="2898972276" sldId="263"/>
            <ac:spMk id="6" creationId="{5611A2E7-2DD9-4555-928A-894EC79E03A8}"/>
          </ac:spMkLst>
        </pc:spChg>
        <pc:spChg chg="add del">
          <ac:chgData name="Jovan Birac" userId="8e0dc2dd64c2be8d" providerId="LiveId" clId="{7EEC120F-B716-42F6-ABAD-746037FFE774}" dt="2023-02-12T12:29:16.138" v="65" actId="26606"/>
          <ac:spMkLst>
            <pc:docMk/>
            <pc:sldMk cId="2898972276" sldId="263"/>
            <ac:spMk id="9" creationId="{DADC4F84-175A-4AB1-916C-1E5796E1E0D3}"/>
          </ac:spMkLst>
        </pc:spChg>
        <pc:spChg chg="add del">
          <ac:chgData name="Jovan Birac" userId="8e0dc2dd64c2be8d" providerId="LiveId" clId="{7EEC120F-B716-42F6-ABAD-746037FFE774}" dt="2023-02-12T12:29:36.543" v="69" actId="26606"/>
          <ac:spMkLst>
            <pc:docMk/>
            <pc:sldMk cId="2898972276" sldId="263"/>
            <ac:spMk id="11" creationId="{2BA98C34-AC1D-4AEE-8074-7A190172EE43}"/>
          </ac:spMkLst>
        </pc:spChg>
        <pc:spChg chg="add del">
          <ac:chgData name="Jovan Birac" userId="8e0dc2dd64c2be8d" providerId="LiveId" clId="{7EEC120F-B716-42F6-ABAD-746037FFE774}" dt="2023-02-12T12:29:36.543" v="69" actId="26606"/>
          <ac:spMkLst>
            <pc:docMk/>
            <pc:sldMk cId="2898972276" sldId="263"/>
            <ac:spMk id="13" creationId="{0E96A25A-F57C-45D2-9D6D-87D57CC405D0}"/>
          </ac:spMkLst>
        </pc:spChg>
        <pc:spChg chg="add del">
          <ac:chgData name="Jovan Birac" userId="8e0dc2dd64c2be8d" providerId="LiveId" clId="{7EEC120F-B716-42F6-ABAD-746037FFE774}" dt="2023-02-12T12:29:40.932" v="71" actId="26606"/>
          <ac:spMkLst>
            <pc:docMk/>
            <pc:sldMk cId="2898972276" sldId="263"/>
            <ac:spMk id="15" creationId="{DADC4F84-175A-4AB1-916C-1E5796E1E0D3}"/>
          </ac:spMkLst>
        </pc:spChg>
        <pc:spChg chg="add del">
          <ac:chgData name="Jovan Birac" userId="8e0dc2dd64c2be8d" providerId="LiveId" clId="{7EEC120F-B716-42F6-ABAD-746037FFE774}" dt="2023-02-12T12:29:53.122" v="75" actId="26606"/>
          <ac:spMkLst>
            <pc:docMk/>
            <pc:sldMk cId="2898972276" sldId="263"/>
            <ac:spMk id="17" creationId="{1BFFC165-0EB7-4973-AD70-7DFE76E524B9}"/>
          </ac:spMkLst>
        </pc:spChg>
        <pc:spChg chg="add del">
          <ac:chgData name="Jovan Birac" userId="8e0dc2dd64c2be8d" providerId="LiveId" clId="{7EEC120F-B716-42F6-ABAD-746037FFE774}" dt="2023-02-12T17:59:41.911" v="2079" actId="26606"/>
          <ac:spMkLst>
            <pc:docMk/>
            <pc:sldMk cId="2898972276" sldId="263"/>
            <ac:spMk id="22" creationId="{DADC4F84-175A-4AB1-916C-1E5796E1E0D3}"/>
          </ac:spMkLst>
        </pc:spChg>
        <pc:spChg chg="add">
          <ac:chgData name="Jovan Birac" userId="8e0dc2dd64c2be8d" providerId="LiveId" clId="{7EEC120F-B716-42F6-ABAD-746037FFE774}" dt="2023-02-12T17:59:41.911" v="2079" actId="26606"/>
          <ac:spMkLst>
            <pc:docMk/>
            <pc:sldMk cId="2898972276" sldId="263"/>
            <ac:spMk id="27" creationId="{CCC0F838-C0C4-46D0-AF01-49D0757FFC4E}"/>
          </ac:spMkLst>
        </pc:spChg>
        <pc:spChg chg="add">
          <ac:chgData name="Jovan Birac" userId="8e0dc2dd64c2be8d" providerId="LiveId" clId="{7EEC120F-B716-42F6-ABAD-746037FFE774}" dt="2023-02-12T17:59:41.911" v="2079" actId="26606"/>
          <ac:spMkLst>
            <pc:docMk/>
            <pc:sldMk cId="2898972276" sldId="263"/>
            <ac:spMk id="29" creationId="{A3C000BD-1FE2-4E03-878B-984B4377EFF5}"/>
          </ac:spMkLst>
        </pc:spChg>
        <pc:spChg chg="add">
          <ac:chgData name="Jovan Birac" userId="8e0dc2dd64c2be8d" providerId="LiveId" clId="{7EEC120F-B716-42F6-ABAD-746037FFE774}" dt="2023-02-12T17:59:41.911" v="2079" actId="26606"/>
          <ac:spMkLst>
            <pc:docMk/>
            <pc:sldMk cId="2898972276" sldId="263"/>
            <ac:spMk id="31" creationId="{F8806BFE-42EC-4CC1-AB07-EF8DE10157C0}"/>
          </ac:spMkLst>
        </pc:spChg>
        <pc:picChg chg="add mod ord">
          <ac:chgData name="Jovan Birac" userId="8e0dc2dd64c2be8d" providerId="LiveId" clId="{7EEC120F-B716-42F6-ABAD-746037FFE774}" dt="2023-02-12T17:59:41.911" v="2079" actId="26606"/>
          <ac:picMkLst>
            <pc:docMk/>
            <pc:sldMk cId="2898972276" sldId="263"/>
            <ac:picMk id="4" creationId="{490A9138-3709-D32E-77A7-D90FBF8AEC3B}"/>
          </ac:picMkLst>
        </pc:picChg>
      </pc:sldChg>
      <pc:sldChg chg="modSp new del mod">
        <pc:chgData name="Jovan Birac" userId="8e0dc2dd64c2be8d" providerId="LiveId" clId="{7EEC120F-B716-42F6-ABAD-746037FFE774}" dt="2023-02-12T12:18:07.667" v="11" actId="680"/>
        <pc:sldMkLst>
          <pc:docMk/>
          <pc:sldMk cId="3211783871" sldId="263"/>
        </pc:sldMkLst>
        <pc:spChg chg="mod">
          <ac:chgData name="Jovan Birac" userId="8e0dc2dd64c2be8d" providerId="LiveId" clId="{7EEC120F-B716-42F6-ABAD-746037FFE774}" dt="2023-02-12T12:18:06.447" v="10"/>
          <ac:spMkLst>
            <pc:docMk/>
            <pc:sldMk cId="3211783871" sldId="263"/>
            <ac:spMk id="2" creationId="{3DAF6D2F-6B49-777A-405F-33A49006E3F1}"/>
          </ac:spMkLst>
        </pc:spChg>
      </pc:sldChg>
      <pc:sldChg chg="addSp delSp modSp new mod setBg setClrOvrMap delDesignElem">
        <pc:chgData name="Jovan Birac" userId="8e0dc2dd64c2be8d" providerId="LiveId" clId="{7EEC120F-B716-42F6-ABAD-746037FFE774}" dt="2023-02-12T16:56:59.660" v="934"/>
        <pc:sldMkLst>
          <pc:docMk/>
          <pc:sldMk cId="2131239156" sldId="264"/>
        </pc:sldMkLst>
        <pc:spChg chg="mod">
          <ac:chgData name="Jovan Birac" userId="8e0dc2dd64c2be8d" providerId="LiveId" clId="{7EEC120F-B716-42F6-ABAD-746037FFE774}" dt="2023-02-12T13:13:33.395" v="356" actId="26606"/>
          <ac:spMkLst>
            <pc:docMk/>
            <pc:sldMk cId="2131239156" sldId="264"/>
            <ac:spMk id="2" creationId="{82AB48CD-9737-E36D-A119-8ADFFFA73D10}"/>
          </ac:spMkLst>
        </pc:spChg>
        <pc:spChg chg="mod">
          <ac:chgData name="Jovan Birac" userId="8e0dc2dd64c2be8d" providerId="LiveId" clId="{7EEC120F-B716-42F6-ABAD-746037FFE774}" dt="2023-02-12T13:13:33.395" v="356" actId="26606"/>
          <ac:spMkLst>
            <pc:docMk/>
            <pc:sldMk cId="2131239156" sldId="264"/>
            <ac:spMk id="3" creationId="{3B0B58EC-ABD4-63B3-6A14-D5EEFFE41BDF}"/>
          </ac:spMkLst>
        </pc:spChg>
        <pc:spChg chg="add del">
          <ac:chgData name="Jovan Birac" userId="8e0dc2dd64c2be8d" providerId="LiveId" clId="{7EEC120F-B716-42F6-ABAD-746037FFE774}" dt="2023-02-12T13:04:42.605" v="279" actId="26606"/>
          <ac:spMkLst>
            <pc:docMk/>
            <pc:sldMk cId="2131239156" sldId="264"/>
            <ac:spMk id="7" creationId="{DA178560-78C9-4CB5-BE46-05302CDA8E98}"/>
          </ac:spMkLst>
        </pc:spChg>
        <pc:spChg chg="add del">
          <ac:chgData name="Jovan Birac" userId="8e0dc2dd64c2be8d" providerId="LiveId" clId="{7EEC120F-B716-42F6-ABAD-746037FFE774}" dt="2023-02-12T13:04:42.605" v="279" actId="26606"/>
          <ac:spMkLst>
            <pc:docMk/>
            <pc:sldMk cId="2131239156" sldId="264"/>
            <ac:spMk id="8" creationId="{69461EC9-A94F-4225-B526-5C862F340FB6}"/>
          </ac:spMkLst>
        </pc:spChg>
        <pc:spChg chg="add del">
          <ac:chgData name="Jovan Birac" userId="8e0dc2dd64c2be8d" providerId="LiveId" clId="{7EEC120F-B716-42F6-ABAD-746037FFE774}" dt="2023-02-12T13:04:42.605" v="279" actId="26606"/>
          <ac:spMkLst>
            <pc:docMk/>
            <pc:sldMk cId="2131239156" sldId="264"/>
            <ac:spMk id="9" creationId="{D87160F7-FCB2-48B7-8BB8-BEFF45F6BF18}"/>
          </ac:spMkLst>
        </pc:spChg>
        <pc:spChg chg="add del">
          <ac:chgData name="Jovan Birac" userId="8e0dc2dd64c2be8d" providerId="LiveId" clId="{7EEC120F-B716-42F6-ABAD-746037FFE774}" dt="2023-02-12T12:34:42.406" v="156" actId="26606"/>
          <ac:spMkLst>
            <pc:docMk/>
            <pc:sldMk cId="2131239156" sldId="264"/>
            <ac:spMk id="10" creationId="{CCC0F838-C0C4-46D0-AF01-49D0757FFC4E}"/>
          </ac:spMkLst>
        </pc:spChg>
        <pc:spChg chg="add del">
          <ac:chgData name="Jovan Birac" userId="8e0dc2dd64c2be8d" providerId="LiveId" clId="{7EEC120F-B716-42F6-ABAD-746037FFE774}" dt="2023-02-12T13:04:42.605" v="279" actId="26606"/>
          <ac:spMkLst>
            <pc:docMk/>
            <pc:sldMk cId="2131239156" sldId="264"/>
            <ac:spMk id="11" creationId="{E9282B84-621E-4580-80B7-222118AE446D}"/>
          </ac:spMkLst>
        </pc:spChg>
        <pc:spChg chg="add del">
          <ac:chgData name="Jovan Birac" userId="8e0dc2dd64c2be8d" providerId="LiveId" clId="{7EEC120F-B716-42F6-ABAD-746037FFE774}" dt="2023-02-12T12:34:42.406" v="156" actId="26606"/>
          <ac:spMkLst>
            <pc:docMk/>
            <pc:sldMk cId="2131239156" sldId="264"/>
            <ac:spMk id="12" creationId="{A3C000BD-1FE2-4E03-878B-984B4377EFF5}"/>
          </ac:spMkLst>
        </pc:spChg>
        <pc:spChg chg="add del">
          <ac:chgData name="Jovan Birac" userId="8e0dc2dd64c2be8d" providerId="LiveId" clId="{7EEC120F-B716-42F6-ABAD-746037FFE774}" dt="2023-02-12T13:04:37.139" v="276" actId="26606"/>
          <ac:spMkLst>
            <pc:docMk/>
            <pc:sldMk cId="2131239156" sldId="264"/>
            <ac:spMk id="13" creationId="{9DE5E9C2-E241-427F-9602-B75D1E0F5170}"/>
          </ac:spMkLst>
        </pc:spChg>
        <pc:spChg chg="add del">
          <ac:chgData name="Jovan Birac" userId="8e0dc2dd64c2be8d" providerId="LiveId" clId="{7EEC120F-B716-42F6-ABAD-746037FFE774}" dt="2023-02-12T12:34:42.406" v="156" actId="26606"/>
          <ac:spMkLst>
            <pc:docMk/>
            <pc:sldMk cId="2131239156" sldId="264"/>
            <ac:spMk id="14" creationId="{F8806BFE-42EC-4CC1-AB07-EF8DE10157C0}"/>
          </ac:spMkLst>
        </pc:spChg>
        <pc:spChg chg="add del">
          <ac:chgData name="Jovan Birac" userId="8e0dc2dd64c2be8d" providerId="LiveId" clId="{7EEC120F-B716-42F6-ABAD-746037FFE774}" dt="2023-02-12T13:04:41.904" v="278" actId="26606"/>
          <ac:spMkLst>
            <pc:docMk/>
            <pc:sldMk cId="2131239156" sldId="264"/>
            <ac:spMk id="15" creationId="{DA178560-78C9-4CB5-BE46-05302CDA8E98}"/>
          </ac:spMkLst>
        </pc:spChg>
        <pc:spChg chg="add del">
          <ac:chgData name="Jovan Birac" userId="8e0dc2dd64c2be8d" providerId="LiveId" clId="{7EEC120F-B716-42F6-ABAD-746037FFE774}" dt="2023-02-12T12:34:45.006" v="158" actId="26606"/>
          <ac:spMkLst>
            <pc:docMk/>
            <pc:sldMk cId="2131239156" sldId="264"/>
            <ac:spMk id="16" creationId="{E9282B84-621E-4580-80B7-222118AE446D}"/>
          </ac:spMkLst>
        </pc:spChg>
        <pc:spChg chg="add del">
          <ac:chgData name="Jovan Birac" userId="8e0dc2dd64c2be8d" providerId="LiveId" clId="{7EEC120F-B716-42F6-ABAD-746037FFE774}" dt="2023-02-12T12:34:45.006" v="158" actId="26606"/>
          <ac:spMkLst>
            <pc:docMk/>
            <pc:sldMk cId="2131239156" sldId="264"/>
            <ac:spMk id="17" creationId="{DA178560-78C9-4CB5-BE46-05302CDA8E98}"/>
          </ac:spMkLst>
        </pc:spChg>
        <pc:spChg chg="add del">
          <ac:chgData name="Jovan Birac" userId="8e0dc2dd64c2be8d" providerId="LiveId" clId="{7EEC120F-B716-42F6-ABAD-746037FFE774}" dt="2023-02-12T12:34:45.006" v="158" actId="26606"/>
          <ac:spMkLst>
            <pc:docMk/>
            <pc:sldMk cId="2131239156" sldId="264"/>
            <ac:spMk id="18" creationId="{69461EC9-A94F-4225-B526-5C862F340FB6}"/>
          </ac:spMkLst>
        </pc:spChg>
        <pc:spChg chg="add del">
          <ac:chgData name="Jovan Birac" userId="8e0dc2dd64c2be8d" providerId="LiveId" clId="{7EEC120F-B716-42F6-ABAD-746037FFE774}" dt="2023-02-12T12:34:45.006" v="158" actId="26606"/>
          <ac:spMkLst>
            <pc:docMk/>
            <pc:sldMk cId="2131239156" sldId="264"/>
            <ac:spMk id="19" creationId="{D87160F7-FCB2-48B7-8BB8-BEFF45F6BF18}"/>
          </ac:spMkLst>
        </pc:spChg>
        <pc:spChg chg="add del">
          <ac:chgData name="Jovan Birac" userId="8e0dc2dd64c2be8d" providerId="LiveId" clId="{7EEC120F-B716-42F6-ABAD-746037FFE774}" dt="2023-02-12T13:04:41.904" v="278" actId="26606"/>
          <ac:spMkLst>
            <pc:docMk/>
            <pc:sldMk cId="2131239156" sldId="264"/>
            <ac:spMk id="20" creationId="{D87160F7-FCB2-48B7-8BB8-BEFF45F6BF18}"/>
          </ac:spMkLst>
        </pc:spChg>
        <pc:spChg chg="add del">
          <ac:chgData name="Jovan Birac" userId="8e0dc2dd64c2be8d" providerId="LiveId" clId="{7EEC120F-B716-42F6-ABAD-746037FFE774}" dt="2023-02-12T12:34:46.012" v="160" actId="26606"/>
          <ac:spMkLst>
            <pc:docMk/>
            <pc:sldMk cId="2131239156" sldId="264"/>
            <ac:spMk id="21" creationId="{CCC0F838-C0C4-46D0-AF01-49D0757FFC4E}"/>
          </ac:spMkLst>
        </pc:spChg>
        <pc:spChg chg="add del">
          <ac:chgData name="Jovan Birac" userId="8e0dc2dd64c2be8d" providerId="LiveId" clId="{7EEC120F-B716-42F6-ABAD-746037FFE774}" dt="2023-02-12T12:34:46.012" v="160" actId="26606"/>
          <ac:spMkLst>
            <pc:docMk/>
            <pc:sldMk cId="2131239156" sldId="264"/>
            <ac:spMk id="22" creationId="{A3C000BD-1FE2-4E03-878B-984B4377EFF5}"/>
          </ac:spMkLst>
        </pc:spChg>
        <pc:spChg chg="add del">
          <ac:chgData name="Jovan Birac" userId="8e0dc2dd64c2be8d" providerId="LiveId" clId="{7EEC120F-B716-42F6-ABAD-746037FFE774}" dt="2023-02-12T12:34:46.012" v="160" actId="26606"/>
          <ac:spMkLst>
            <pc:docMk/>
            <pc:sldMk cId="2131239156" sldId="264"/>
            <ac:spMk id="23" creationId="{F8806BFE-42EC-4CC1-AB07-EF8DE10157C0}"/>
          </ac:spMkLst>
        </pc:spChg>
        <pc:spChg chg="add del">
          <ac:chgData name="Jovan Birac" userId="8e0dc2dd64c2be8d" providerId="LiveId" clId="{7EEC120F-B716-42F6-ABAD-746037FFE774}" dt="2023-02-12T13:04:41.904" v="278" actId="26606"/>
          <ac:spMkLst>
            <pc:docMk/>
            <pc:sldMk cId="2131239156" sldId="264"/>
            <ac:spMk id="24" creationId="{69461EC9-A94F-4225-B526-5C862F340FB6}"/>
          </ac:spMkLst>
        </pc:spChg>
        <pc:spChg chg="add del">
          <ac:chgData name="Jovan Birac" userId="8e0dc2dd64c2be8d" providerId="LiveId" clId="{7EEC120F-B716-42F6-ABAD-746037FFE774}" dt="2023-02-12T12:34:47.597" v="162" actId="26606"/>
          <ac:spMkLst>
            <pc:docMk/>
            <pc:sldMk cId="2131239156" sldId="264"/>
            <ac:spMk id="25" creationId="{5611A2E7-2DD9-4555-928A-894EC79E03A8}"/>
          </ac:spMkLst>
        </pc:spChg>
        <pc:spChg chg="add del">
          <ac:chgData name="Jovan Birac" userId="8e0dc2dd64c2be8d" providerId="LiveId" clId="{7EEC120F-B716-42F6-ABAD-746037FFE774}" dt="2023-02-12T12:34:47.597" v="162" actId="26606"/>
          <ac:spMkLst>
            <pc:docMk/>
            <pc:sldMk cId="2131239156" sldId="264"/>
            <ac:spMk id="26" creationId="{2BA98C34-AC1D-4AEE-8074-7A190172EE43}"/>
          </ac:spMkLst>
        </pc:spChg>
        <pc:spChg chg="add del">
          <ac:chgData name="Jovan Birac" userId="8e0dc2dd64c2be8d" providerId="LiveId" clId="{7EEC120F-B716-42F6-ABAD-746037FFE774}" dt="2023-02-12T12:34:47.597" v="162" actId="26606"/>
          <ac:spMkLst>
            <pc:docMk/>
            <pc:sldMk cId="2131239156" sldId="264"/>
            <ac:spMk id="27" creationId="{0E96A25A-F57C-45D2-9D6D-87D57CC405D0}"/>
          </ac:spMkLst>
        </pc:spChg>
        <pc:spChg chg="add del">
          <ac:chgData name="Jovan Birac" userId="8e0dc2dd64c2be8d" providerId="LiveId" clId="{7EEC120F-B716-42F6-ABAD-746037FFE774}" dt="2023-02-12T13:04:41.904" v="278" actId="26606"/>
          <ac:spMkLst>
            <pc:docMk/>
            <pc:sldMk cId="2131239156" sldId="264"/>
            <ac:spMk id="28" creationId="{E9282B84-621E-4580-80B7-222118AE446D}"/>
          </ac:spMkLst>
        </pc:spChg>
        <pc:spChg chg="add del">
          <ac:chgData name="Jovan Birac" userId="8e0dc2dd64c2be8d" providerId="LiveId" clId="{7EEC120F-B716-42F6-ABAD-746037FFE774}" dt="2023-02-12T12:34:49.600" v="164" actId="26606"/>
          <ac:spMkLst>
            <pc:docMk/>
            <pc:sldMk cId="2131239156" sldId="264"/>
            <ac:spMk id="29" creationId="{DADC4F84-175A-4AB1-916C-1E5796E1E0D3}"/>
          </ac:spMkLst>
        </pc:spChg>
        <pc:spChg chg="add del">
          <ac:chgData name="Jovan Birac" userId="8e0dc2dd64c2be8d" providerId="LiveId" clId="{7EEC120F-B716-42F6-ABAD-746037FFE774}" dt="2023-02-12T13:07:53.947" v="333" actId="26606"/>
          <ac:spMkLst>
            <pc:docMk/>
            <pc:sldMk cId="2131239156" sldId="264"/>
            <ac:spMk id="30" creationId="{5611A2E7-2DD9-4555-928A-894EC79E03A8}"/>
          </ac:spMkLst>
        </pc:spChg>
        <pc:spChg chg="add del">
          <ac:chgData name="Jovan Birac" userId="8e0dc2dd64c2be8d" providerId="LiveId" clId="{7EEC120F-B716-42F6-ABAD-746037FFE774}" dt="2023-02-12T12:34:51.416" v="166" actId="26606"/>
          <ac:spMkLst>
            <pc:docMk/>
            <pc:sldMk cId="2131239156" sldId="264"/>
            <ac:spMk id="31" creationId="{CCC0F838-C0C4-46D0-AF01-49D0757FFC4E}"/>
          </ac:spMkLst>
        </pc:spChg>
        <pc:spChg chg="add del">
          <ac:chgData name="Jovan Birac" userId="8e0dc2dd64c2be8d" providerId="LiveId" clId="{7EEC120F-B716-42F6-ABAD-746037FFE774}" dt="2023-02-12T12:34:51.416" v="166" actId="26606"/>
          <ac:spMkLst>
            <pc:docMk/>
            <pc:sldMk cId="2131239156" sldId="264"/>
            <ac:spMk id="32" creationId="{A3C000BD-1FE2-4E03-878B-984B4377EFF5}"/>
          </ac:spMkLst>
        </pc:spChg>
        <pc:spChg chg="add del">
          <ac:chgData name="Jovan Birac" userId="8e0dc2dd64c2be8d" providerId="LiveId" clId="{7EEC120F-B716-42F6-ABAD-746037FFE774}" dt="2023-02-12T12:34:51.416" v="166" actId="26606"/>
          <ac:spMkLst>
            <pc:docMk/>
            <pc:sldMk cId="2131239156" sldId="264"/>
            <ac:spMk id="33" creationId="{F8806BFE-42EC-4CC1-AB07-EF8DE10157C0}"/>
          </ac:spMkLst>
        </pc:spChg>
        <pc:spChg chg="add del">
          <ac:chgData name="Jovan Birac" userId="8e0dc2dd64c2be8d" providerId="LiveId" clId="{7EEC120F-B716-42F6-ABAD-746037FFE774}" dt="2023-02-12T13:07:53.947" v="333" actId="26606"/>
          <ac:spMkLst>
            <pc:docMk/>
            <pc:sldMk cId="2131239156" sldId="264"/>
            <ac:spMk id="34" creationId="{2BA98C34-AC1D-4AEE-8074-7A190172EE43}"/>
          </ac:spMkLst>
        </pc:spChg>
        <pc:spChg chg="add del">
          <ac:chgData name="Jovan Birac" userId="8e0dc2dd64c2be8d" providerId="LiveId" clId="{7EEC120F-B716-42F6-ABAD-746037FFE774}" dt="2023-02-12T13:07:53.947" v="333" actId="26606"/>
          <ac:spMkLst>
            <pc:docMk/>
            <pc:sldMk cId="2131239156" sldId="264"/>
            <ac:spMk id="35" creationId="{0E96A25A-F57C-45D2-9D6D-87D57CC405D0}"/>
          </ac:spMkLst>
        </pc:spChg>
        <pc:spChg chg="add del">
          <ac:chgData name="Jovan Birac" userId="8e0dc2dd64c2be8d" providerId="LiveId" clId="{7EEC120F-B716-42F6-ABAD-746037FFE774}" dt="2023-02-12T13:13:33.391" v="355" actId="26606"/>
          <ac:spMkLst>
            <pc:docMk/>
            <pc:sldMk cId="2131239156" sldId="264"/>
            <ac:spMk id="36" creationId="{CCC0F838-C0C4-46D0-AF01-49D0757FFC4E}"/>
          </ac:spMkLst>
        </pc:spChg>
        <pc:spChg chg="add del">
          <ac:chgData name="Jovan Birac" userId="8e0dc2dd64c2be8d" providerId="LiveId" clId="{7EEC120F-B716-42F6-ABAD-746037FFE774}" dt="2023-02-12T13:13:33.391" v="355" actId="26606"/>
          <ac:spMkLst>
            <pc:docMk/>
            <pc:sldMk cId="2131239156" sldId="264"/>
            <ac:spMk id="37" creationId="{A3C000BD-1FE2-4E03-878B-984B4377EFF5}"/>
          </ac:spMkLst>
        </pc:spChg>
        <pc:spChg chg="add del">
          <ac:chgData name="Jovan Birac" userId="8e0dc2dd64c2be8d" providerId="LiveId" clId="{7EEC120F-B716-42F6-ABAD-746037FFE774}" dt="2023-02-12T13:13:33.391" v="355" actId="26606"/>
          <ac:spMkLst>
            <pc:docMk/>
            <pc:sldMk cId="2131239156" sldId="264"/>
            <ac:spMk id="38" creationId="{F8806BFE-42EC-4CC1-AB07-EF8DE10157C0}"/>
          </ac:spMkLst>
        </pc:spChg>
        <pc:spChg chg="add del">
          <ac:chgData name="Jovan Birac" userId="8e0dc2dd64c2be8d" providerId="LiveId" clId="{7EEC120F-B716-42F6-ABAD-746037FFE774}" dt="2023-02-12T13:08:17.675" v="336" actId="26606"/>
          <ac:spMkLst>
            <pc:docMk/>
            <pc:sldMk cId="2131239156" sldId="264"/>
            <ac:spMk id="40" creationId="{DA178560-78C9-4CB5-BE46-05302CDA8E98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2131239156" sldId="264"/>
            <ac:spMk id="41" creationId="{2C646E12-0101-4F38-BE55-A8B73816D400}"/>
          </ac:spMkLst>
        </pc:spChg>
        <pc:spChg chg="add del">
          <ac:chgData name="Jovan Birac" userId="8e0dc2dd64c2be8d" providerId="LiveId" clId="{7EEC120F-B716-42F6-ABAD-746037FFE774}" dt="2023-02-12T13:08:17.675" v="336" actId="26606"/>
          <ac:spMkLst>
            <pc:docMk/>
            <pc:sldMk cId="2131239156" sldId="264"/>
            <ac:spMk id="42" creationId="{69461EC9-A94F-4225-B526-5C862F340FB6}"/>
          </ac:spMkLst>
        </pc:spChg>
        <pc:spChg chg="add del">
          <ac:chgData name="Jovan Birac" userId="8e0dc2dd64c2be8d" providerId="LiveId" clId="{7EEC120F-B716-42F6-ABAD-746037FFE774}" dt="2023-02-12T13:08:17.675" v="336" actId="26606"/>
          <ac:spMkLst>
            <pc:docMk/>
            <pc:sldMk cId="2131239156" sldId="264"/>
            <ac:spMk id="44" creationId="{D87160F7-FCB2-48B7-8BB8-BEFF45F6BF18}"/>
          </ac:spMkLst>
        </pc:spChg>
        <pc:spChg chg="add del">
          <ac:chgData name="Jovan Birac" userId="8e0dc2dd64c2be8d" providerId="LiveId" clId="{7EEC120F-B716-42F6-ABAD-746037FFE774}" dt="2023-02-12T13:08:17.675" v="336" actId="26606"/>
          <ac:spMkLst>
            <pc:docMk/>
            <pc:sldMk cId="2131239156" sldId="264"/>
            <ac:spMk id="46" creationId="{E9282B84-621E-4580-80B7-222118AE446D}"/>
          </ac:spMkLst>
        </pc:spChg>
        <pc:spChg chg="add del">
          <ac:chgData name="Jovan Birac" userId="8e0dc2dd64c2be8d" providerId="LiveId" clId="{7EEC120F-B716-42F6-ABAD-746037FFE774}" dt="2023-02-12T13:08:41.687" v="338" actId="26606"/>
          <ac:spMkLst>
            <pc:docMk/>
            <pc:sldMk cId="2131239156" sldId="264"/>
            <ac:spMk id="51" creationId="{CCC0F838-C0C4-46D0-AF01-49D0757FFC4E}"/>
          </ac:spMkLst>
        </pc:spChg>
        <pc:spChg chg="add del">
          <ac:chgData name="Jovan Birac" userId="8e0dc2dd64c2be8d" providerId="LiveId" clId="{7EEC120F-B716-42F6-ABAD-746037FFE774}" dt="2023-02-12T13:08:41.687" v="338" actId="26606"/>
          <ac:spMkLst>
            <pc:docMk/>
            <pc:sldMk cId="2131239156" sldId="264"/>
            <ac:spMk id="53" creationId="{A3C000BD-1FE2-4E03-878B-984B4377EFF5}"/>
          </ac:spMkLst>
        </pc:spChg>
        <pc:spChg chg="add del">
          <ac:chgData name="Jovan Birac" userId="8e0dc2dd64c2be8d" providerId="LiveId" clId="{7EEC120F-B716-42F6-ABAD-746037FFE774}" dt="2023-02-12T13:08:41.687" v="338" actId="26606"/>
          <ac:spMkLst>
            <pc:docMk/>
            <pc:sldMk cId="2131239156" sldId="264"/>
            <ac:spMk id="55" creationId="{F8806BFE-42EC-4CC1-AB07-EF8DE10157C0}"/>
          </ac:spMkLst>
        </pc:spChg>
        <pc:spChg chg="add del">
          <ac:chgData name="Jovan Birac" userId="8e0dc2dd64c2be8d" providerId="LiveId" clId="{7EEC120F-B716-42F6-ABAD-746037FFE774}" dt="2023-02-12T13:11:52.998" v="344" actId="26606"/>
          <ac:spMkLst>
            <pc:docMk/>
            <pc:sldMk cId="2131239156" sldId="264"/>
            <ac:spMk id="60" creationId="{5611A2E7-2DD9-4555-928A-894EC79E03A8}"/>
          </ac:spMkLst>
        </pc:spChg>
        <pc:spChg chg="add del">
          <ac:chgData name="Jovan Birac" userId="8e0dc2dd64c2be8d" providerId="LiveId" clId="{7EEC120F-B716-42F6-ABAD-746037FFE774}" dt="2023-02-12T13:11:52.998" v="344" actId="26606"/>
          <ac:spMkLst>
            <pc:docMk/>
            <pc:sldMk cId="2131239156" sldId="264"/>
            <ac:spMk id="62" creationId="{2BA98C34-AC1D-4AEE-8074-7A190172EE43}"/>
          </ac:spMkLst>
        </pc:spChg>
        <pc:spChg chg="add del">
          <ac:chgData name="Jovan Birac" userId="8e0dc2dd64c2be8d" providerId="LiveId" clId="{7EEC120F-B716-42F6-ABAD-746037FFE774}" dt="2023-02-12T13:11:52.998" v="344" actId="26606"/>
          <ac:spMkLst>
            <pc:docMk/>
            <pc:sldMk cId="2131239156" sldId="264"/>
            <ac:spMk id="64" creationId="{0E96A25A-F57C-45D2-9D6D-87D57CC405D0}"/>
          </ac:spMkLst>
        </pc:spChg>
        <pc:picChg chg="add mod ord modCrop">
          <ac:chgData name="Jovan Birac" userId="8e0dc2dd64c2be8d" providerId="LiveId" clId="{7EEC120F-B716-42F6-ABAD-746037FFE774}" dt="2023-02-12T13:13:33.395" v="356" actId="26606"/>
          <ac:picMkLst>
            <pc:docMk/>
            <pc:sldMk cId="2131239156" sldId="264"/>
            <ac:picMk id="5" creationId="{61510B76-FFC7-4D79-E0BB-7EF9453C5F9E}"/>
          </ac:picMkLst>
        </pc:picChg>
      </pc:sldChg>
      <pc:sldChg chg="addSp delSp modSp new mod setBg setClrOvrMap delDesignElem">
        <pc:chgData name="Jovan Birac" userId="8e0dc2dd64c2be8d" providerId="LiveId" clId="{7EEC120F-B716-42F6-ABAD-746037FFE774}" dt="2023-02-12T16:56:59.660" v="934"/>
        <pc:sldMkLst>
          <pc:docMk/>
          <pc:sldMk cId="3512021553" sldId="265"/>
        </pc:sldMkLst>
        <pc:spChg chg="mod ord">
          <ac:chgData name="Jovan Birac" userId="8e0dc2dd64c2be8d" providerId="LiveId" clId="{7EEC120F-B716-42F6-ABAD-746037FFE774}" dt="2023-02-12T12:38:17.812" v="190" actId="1076"/>
          <ac:spMkLst>
            <pc:docMk/>
            <pc:sldMk cId="3512021553" sldId="265"/>
            <ac:spMk id="2" creationId="{35E7EAF8-53A1-C9B8-8C8E-C5EAEA1A15D2}"/>
          </ac:spMkLst>
        </pc:spChg>
        <pc:spChg chg="del mod">
          <ac:chgData name="Jovan Birac" userId="8e0dc2dd64c2be8d" providerId="LiveId" clId="{7EEC120F-B716-42F6-ABAD-746037FFE774}" dt="2023-02-12T12:37:23.305" v="177" actId="931"/>
          <ac:spMkLst>
            <pc:docMk/>
            <pc:sldMk cId="3512021553" sldId="265"/>
            <ac:spMk id="3" creationId="{AAD8BC2F-6408-2457-68D8-9EC47E414895}"/>
          </ac:spMkLst>
        </pc:spChg>
        <pc:spChg chg="add del">
          <ac:chgData name="Jovan Birac" userId="8e0dc2dd64c2be8d" providerId="LiveId" clId="{7EEC120F-B716-42F6-ABAD-746037FFE774}" dt="2023-02-12T12:37:48.621" v="181" actId="26606"/>
          <ac:spMkLst>
            <pc:docMk/>
            <pc:sldMk cId="3512021553" sldId="265"/>
            <ac:spMk id="10" creationId="{051E3431-CE8A-4FA3-92ED-72D1E007B338}"/>
          </ac:spMkLst>
        </pc:spChg>
        <pc:spChg chg="add del">
          <ac:chgData name="Jovan Birac" userId="8e0dc2dd64c2be8d" providerId="LiveId" clId="{7EEC120F-B716-42F6-ABAD-746037FFE774}" dt="2023-02-12T12:37:48.621" v="181" actId="26606"/>
          <ac:spMkLst>
            <pc:docMk/>
            <pc:sldMk cId="3512021553" sldId="265"/>
            <ac:spMk id="12" creationId="{287ACA9C-6281-4732-9DE5-95D5F9BEA7AD}"/>
          </ac:spMkLst>
        </pc:spChg>
        <pc:spChg chg="add del">
          <ac:chgData name="Jovan Birac" userId="8e0dc2dd64c2be8d" providerId="LiveId" clId="{7EEC120F-B716-42F6-ABAD-746037FFE774}" dt="2023-02-12T12:37:48.621" v="181" actId="26606"/>
          <ac:spMkLst>
            <pc:docMk/>
            <pc:sldMk cId="3512021553" sldId="265"/>
            <ac:spMk id="14" creationId="{D1628877-E08F-4E76-A6D9-CAFB570DB8D3}"/>
          </ac:spMkLst>
        </pc:spChg>
        <pc:spChg chg="add del">
          <ac:chgData name="Jovan Birac" userId="8e0dc2dd64c2be8d" providerId="LiveId" clId="{7EEC120F-B716-42F6-ABAD-746037FFE774}" dt="2023-02-12T12:37:48.621" v="181" actId="26606"/>
          <ac:spMkLst>
            <pc:docMk/>
            <pc:sldMk cId="3512021553" sldId="265"/>
            <ac:spMk id="16" creationId="{57587975-CDAC-4067-A9DD-FF1F73F8494E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3512021553" sldId="265"/>
            <ac:spMk id="18" creationId="{051E3431-CE8A-4FA3-92ED-72D1E007B338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3512021553" sldId="265"/>
            <ac:spMk id="19" creationId="{287ACA9C-6281-4732-9DE5-95D5F9BEA7AD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3512021553" sldId="265"/>
            <ac:spMk id="20" creationId="{BC512124-0D13-4ED9-80B7-52AE15B6B41F}"/>
          </ac:spMkLst>
        </pc:spChg>
        <pc:picChg chg="add mod">
          <ac:chgData name="Jovan Birac" userId="8e0dc2dd64c2be8d" providerId="LiveId" clId="{7EEC120F-B716-42F6-ABAD-746037FFE774}" dt="2023-02-12T12:38:13.076" v="189" actId="1076"/>
          <ac:picMkLst>
            <pc:docMk/>
            <pc:sldMk cId="3512021553" sldId="265"/>
            <ac:picMk id="5" creationId="{7AC1C713-9A4A-E858-92A2-88F8ACA6BC2F}"/>
          </ac:picMkLst>
        </pc:picChg>
      </pc:sldChg>
      <pc:sldChg chg="addSp delSp modSp new mod setBg setClrOvrMap delDesignElem">
        <pc:chgData name="Jovan Birac" userId="8e0dc2dd64c2be8d" providerId="LiveId" clId="{7EEC120F-B716-42F6-ABAD-746037FFE774}" dt="2023-02-12T18:04:21.388" v="2117" actId="122"/>
        <pc:sldMkLst>
          <pc:docMk/>
          <pc:sldMk cId="1281956764" sldId="266"/>
        </pc:sldMkLst>
        <pc:spChg chg="mod">
          <ac:chgData name="Jovan Birac" userId="8e0dc2dd64c2be8d" providerId="LiveId" clId="{7EEC120F-B716-42F6-ABAD-746037FFE774}" dt="2023-02-12T18:04:21.388" v="2117" actId="122"/>
          <ac:spMkLst>
            <pc:docMk/>
            <pc:sldMk cId="1281956764" sldId="266"/>
            <ac:spMk id="2" creationId="{5A544B25-8159-AE49-4159-07C5D14280D5}"/>
          </ac:spMkLst>
        </pc:spChg>
        <pc:spChg chg="mod">
          <ac:chgData name="Jovan Birac" userId="8e0dc2dd64c2be8d" providerId="LiveId" clId="{7EEC120F-B716-42F6-ABAD-746037FFE774}" dt="2023-02-12T18:04:10.020" v="2116" actId="403"/>
          <ac:spMkLst>
            <pc:docMk/>
            <pc:sldMk cId="1281956764" sldId="266"/>
            <ac:spMk id="3" creationId="{C9F18389-760A-9130-28CB-4CCA75BA0917}"/>
          </ac:spMkLst>
        </pc:spChg>
        <pc:spChg chg="add del">
          <ac:chgData name="Jovan Birac" userId="8e0dc2dd64c2be8d" providerId="LiveId" clId="{7EEC120F-B716-42F6-ABAD-746037FFE774}" dt="2023-02-12T12:51:28.090" v="228" actId="26606"/>
          <ac:spMkLst>
            <pc:docMk/>
            <pc:sldMk cId="1281956764" sldId="266"/>
            <ac:spMk id="12" creationId="{AFEA0C32-5D80-46EB-9CBC-5C6CF200755C}"/>
          </ac:spMkLst>
        </pc:spChg>
        <pc:spChg chg="add del">
          <ac:chgData name="Jovan Birac" userId="8e0dc2dd64c2be8d" providerId="LiveId" clId="{7EEC120F-B716-42F6-ABAD-746037FFE774}" dt="2023-02-12T12:51:28.090" v="228" actId="26606"/>
          <ac:spMkLst>
            <pc:docMk/>
            <pc:sldMk cId="1281956764" sldId="266"/>
            <ac:spMk id="14" creationId="{A2E10D58-1E25-4555-A567-4E8664181E33}"/>
          </ac:spMkLst>
        </pc:spChg>
        <pc:spChg chg="add del">
          <ac:chgData name="Jovan Birac" userId="8e0dc2dd64c2be8d" providerId="LiveId" clId="{7EEC120F-B716-42F6-ABAD-746037FFE774}" dt="2023-02-12T12:51:28.090" v="228" actId="26606"/>
          <ac:spMkLst>
            <pc:docMk/>
            <pc:sldMk cId="1281956764" sldId="266"/>
            <ac:spMk id="16" creationId="{1DEAFAEB-677D-4612-91F6-10A75947B061}"/>
          </ac:spMkLst>
        </pc:spChg>
        <pc:spChg chg="add del">
          <ac:chgData name="Jovan Birac" userId="8e0dc2dd64c2be8d" providerId="LiveId" clId="{7EEC120F-B716-42F6-ABAD-746037FFE774}" dt="2023-02-12T12:56:09.263" v="254" actId="26606"/>
          <ac:spMkLst>
            <pc:docMk/>
            <pc:sldMk cId="1281956764" sldId="266"/>
            <ac:spMk id="18" creationId="{DADC4F84-175A-4AB1-916C-1E5796E1E0D3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1281956764" sldId="266"/>
            <ac:spMk id="23" creationId="{72AC46CB-E41C-431E-B498-6295C0C5E3F1}"/>
          </ac:spMkLst>
        </pc:spChg>
        <pc:picChg chg="add del mod">
          <ac:chgData name="Jovan Birac" userId="8e0dc2dd64c2be8d" providerId="LiveId" clId="{7EEC120F-B716-42F6-ABAD-746037FFE774}" dt="2023-02-12T12:49:29.040" v="223" actId="478"/>
          <ac:picMkLst>
            <pc:docMk/>
            <pc:sldMk cId="1281956764" sldId="266"/>
            <ac:picMk id="5" creationId="{08806013-2407-626B-B8A8-753404CB4349}"/>
          </ac:picMkLst>
        </pc:picChg>
        <pc:picChg chg="add mod ord">
          <ac:chgData name="Jovan Birac" userId="8e0dc2dd64c2be8d" providerId="LiveId" clId="{7EEC120F-B716-42F6-ABAD-746037FFE774}" dt="2023-02-12T12:57:20.285" v="268" actId="1076"/>
          <ac:picMkLst>
            <pc:docMk/>
            <pc:sldMk cId="1281956764" sldId="266"/>
            <ac:picMk id="7" creationId="{BB417CD0-61F2-AA51-E51F-B2B68FA23A4A}"/>
          </ac:picMkLst>
        </pc:picChg>
      </pc:sldChg>
      <pc:sldChg chg="addSp delSp modSp new mod setBg delDesignElem">
        <pc:chgData name="Jovan Birac" userId="8e0dc2dd64c2be8d" providerId="LiveId" clId="{7EEC120F-B716-42F6-ABAD-746037FFE774}" dt="2023-02-12T18:04:33.281" v="2121" actId="20577"/>
        <pc:sldMkLst>
          <pc:docMk/>
          <pc:sldMk cId="3891743750" sldId="267"/>
        </pc:sldMkLst>
        <pc:spChg chg="mod">
          <ac:chgData name="Jovan Birac" userId="8e0dc2dd64c2be8d" providerId="LiveId" clId="{7EEC120F-B716-42F6-ABAD-746037FFE774}" dt="2023-02-12T18:04:33.281" v="2121" actId="20577"/>
          <ac:spMkLst>
            <pc:docMk/>
            <pc:sldMk cId="3891743750" sldId="267"/>
            <ac:spMk id="2" creationId="{574B0CAB-49FA-33D3-CBA6-DF988EB8AFF9}"/>
          </ac:spMkLst>
        </pc:spChg>
        <pc:spChg chg="mod">
          <ac:chgData name="Jovan Birac" userId="8e0dc2dd64c2be8d" providerId="LiveId" clId="{7EEC120F-B716-42F6-ABAD-746037FFE774}" dt="2023-02-12T16:32:22.066" v="419" actId="1076"/>
          <ac:spMkLst>
            <pc:docMk/>
            <pc:sldMk cId="3891743750" sldId="267"/>
            <ac:spMk id="3" creationId="{0CD3F6DF-D0BF-C74D-1AFA-F3CB76040BB1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3891743750" sldId="267"/>
            <ac:spMk id="10" creationId="{DA178560-78C9-4CB5-BE46-05302CDA8E98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3891743750" sldId="267"/>
            <ac:spMk id="12" creationId="{69461EC9-A94F-4225-B526-5C862F340FB6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3891743750" sldId="267"/>
            <ac:spMk id="14" creationId="{D87160F7-FCB2-48B7-8BB8-BEFF45F6BF18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3891743750" sldId="267"/>
            <ac:spMk id="16" creationId="{E9282B84-621E-4580-80B7-222118AE446D}"/>
          </ac:spMkLst>
        </pc:spChg>
        <pc:picChg chg="add mod ord">
          <ac:chgData name="Jovan Birac" userId="8e0dc2dd64c2be8d" providerId="LiveId" clId="{7EEC120F-B716-42F6-ABAD-746037FFE774}" dt="2023-02-12T16:32:22.942" v="420" actId="1076"/>
          <ac:picMkLst>
            <pc:docMk/>
            <pc:sldMk cId="3891743750" sldId="267"/>
            <ac:picMk id="5" creationId="{6FDEA5BC-6EDD-CA38-E4AB-B3C65F8541E1}"/>
          </ac:picMkLst>
        </pc:picChg>
      </pc:sldChg>
      <pc:sldChg chg="addSp delSp modSp new mod ord setBg setClrOvrMap delDesignElem">
        <pc:chgData name="Jovan Birac" userId="8e0dc2dd64c2be8d" providerId="LiveId" clId="{7EEC120F-B716-42F6-ABAD-746037FFE774}" dt="2023-02-12T18:06:00.635" v="2131" actId="122"/>
        <pc:sldMkLst>
          <pc:docMk/>
          <pc:sldMk cId="707435740" sldId="268"/>
        </pc:sldMkLst>
        <pc:spChg chg="mod">
          <ac:chgData name="Jovan Birac" userId="8e0dc2dd64c2be8d" providerId="LiveId" clId="{7EEC120F-B716-42F6-ABAD-746037FFE774}" dt="2023-02-12T18:05:49.591" v="2129" actId="1076"/>
          <ac:spMkLst>
            <pc:docMk/>
            <pc:sldMk cId="707435740" sldId="268"/>
            <ac:spMk id="2" creationId="{42DD3130-F94A-7996-FCCB-6A9290AEB8A3}"/>
          </ac:spMkLst>
        </pc:spChg>
        <pc:spChg chg="mod">
          <ac:chgData name="Jovan Birac" userId="8e0dc2dd64c2be8d" providerId="LiveId" clId="{7EEC120F-B716-42F6-ABAD-746037FFE774}" dt="2023-02-12T18:06:00.635" v="2131" actId="122"/>
          <ac:spMkLst>
            <pc:docMk/>
            <pc:sldMk cId="707435740" sldId="268"/>
            <ac:spMk id="3" creationId="{DE605A11-9F52-578A-93CF-00FFEEA0C668}"/>
          </ac:spMkLst>
        </pc:spChg>
        <pc:spChg chg="add del">
          <ac:chgData name="Jovan Birac" userId="8e0dc2dd64c2be8d" providerId="LiveId" clId="{7EEC120F-B716-42F6-ABAD-746037FFE774}" dt="2023-02-12T16:42:44.987" v="602" actId="26606"/>
          <ac:spMkLst>
            <pc:docMk/>
            <pc:sldMk cId="707435740" sldId="268"/>
            <ac:spMk id="14" creationId="{5611A2E7-2DD9-4555-928A-894EC79E03A8}"/>
          </ac:spMkLst>
        </pc:spChg>
        <pc:spChg chg="add del">
          <ac:chgData name="Jovan Birac" userId="8e0dc2dd64c2be8d" providerId="LiveId" clId="{7EEC120F-B716-42F6-ABAD-746037FFE774}" dt="2023-02-12T16:42:44.987" v="602" actId="26606"/>
          <ac:spMkLst>
            <pc:docMk/>
            <pc:sldMk cId="707435740" sldId="268"/>
            <ac:spMk id="16" creationId="{2BA98C34-AC1D-4AEE-8074-7A190172EE43}"/>
          </ac:spMkLst>
        </pc:spChg>
        <pc:spChg chg="add del">
          <ac:chgData name="Jovan Birac" userId="8e0dc2dd64c2be8d" providerId="LiveId" clId="{7EEC120F-B716-42F6-ABAD-746037FFE774}" dt="2023-02-12T16:42:44.987" v="602" actId="26606"/>
          <ac:spMkLst>
            <pc:docMk/>
            <pc:sldMk cId="707435740" sldId="268"/>
            <ac:spMk id="18" creationId="{0E96A25A-F57C-45D2-9D6D-87D57CC405D0}"/>
          </ac:spMkLst>
        </pc:spChg>
        <pc:spChg chg="add del">
          <ac:chgData name="Jovan Birac" userId="8e0dc2dd64c2be8d" providerId="LiveId" clId="{7EEC120F-B716-42F6-ABAD-746037FFE774}" dt="2023-02-12T16:43:20.358" v="606" actId="26606"/>
          <ac:spMkLst>
            <pc:docMk/>
            <pc:sldMk cId="707435740" sldId="268"/>
            <ac:spMk id="20" creationId="{5611A2E7-2DD9-4555-928A-894EC79E03A8}"/>
          </ac:spMkLst>
        </pc:spChg>
        <pc:spChg chg="add del">
          <ac:chgData name="Jovan Birac" userId="8e0dc2dd64c2be8d" providerId="LiveId" clId="{7EEC120F-B716-42F6-ABAD-746037FFE774}" dt="2023-02-12T16:43:20.358" v="606" actId="26606"/>
          <ac:spMkLst>
            <pc:docMk/>
            <pc:sldMk cId="707435740" sldId="268"/>
            <ac:spMk id="21" creationId="{2BA98C34-AC1D-4AEE-8074-7A190172EE43}"/>
          </ac:spMkLst>
        </pc:spChg>
        <pc:spChg chg="add del">
          <ac:chgData name="Jovan Birac" userId="8e0dc2dd64c2be8d" providerId="LiveId" clId="{7EEC120F-B716-42F6-ABAD-746037FFE774}" dt="2023-02-12T16:43:20.358" v="606" actId="26606"/>
          <ac:spMkLst>
            <pc:docMk/>
            <pc:sldMk cId="707435740" sldId="268"/>
            <ac:spMk id="22" creationId="{0E96A25A-F57C-45D2-9D6D-87D57CC405D0}"/>
          </ac:spMkLst>
        </pc:spChg>
        <pc:spChg chg="add del">
          <ac:chgData name="Jovan Birac" userId="8e0dc2dd64c2be8d" providerId="LiveId" clId="{7EEC120F-B716-42F6-ABAD-746037FFE774}" dt="2023-02-12T16:42:05.379" v="589" actId="26606"/>
          <ac:spMkLst>
            <pc:docMk/>
            <pc:sldMk cId="707435740" sldId="268"/>
            <ac:spMk id="23" creationId="{5611A2E7-2DD9-4555-928A-894EC79E03A8}"/>
          </ac:spMkLst>
        </pc:spChg>
        <pc:spChg chg="add del">
          <ac:chgData name="Jovan Birac" userId="8e0dc2dd64c2be8d" providerId="LiveId" clId="{7EEC120F-B716-42F6-ABAD-746037FFE774}" dt="2023-02-12T16:55:59.010" v="913" actId="26606"/>
          <ac:spMkLst>
            <pc:docMk/>
            <pc:sldMk cId="707435740" sldId="268"/>
            <ac:spMk id="24" creationId="{5611A2E7-2DD9-4555-928A-894EC79E03A8}"/>
          </ac:spMkLst>
        </pc:spChg>
        <pc:spChg chg="add del">
          <ac:chgData name="Jovan Birac" userId="8e0dc2dd64c2be8d" providerId="LiveId" clId="{7EEC120F-B716-42F6-ABAD-746037FFE774}" dt="2023-02-12T16:42:05.379" v="589" actId="26606"/>
          <ac:spMkLst>
            <pc:docMk/>
            <pc:sldMk cId="707435740" sldId="268"/>
            <ac:spMk id="25" creationId="{2BA98C34-AC1D-4AEE-8074-7A190172EE43}"/>
          </ac:spMkLst>
        </pc:spChg>
        <pc:spChg chg="add del">
          <ac:chgData name="Jovan Birac" userId="8e0dc2dd64c2be8d" providerId="LiveId" clId="{7EEC120F-B716-42F6-ABAD-746037FFE774}" dt="2023-02-12T16:55:59.010" v="913" actId="26606"/>
          <ac:spMkLst>
            <pc:docMk/>
            <pc:sldMk cId="707435740" sldId="268"/>
            <ac:spMk id="26" creationId="{2BA98C34-AC1D-4AEE-8074-7A190172EE43}"/>
          </ac:spMkLst>
        </pc:spChg>
        <pc:spChg chg="add del">
          <ac:chgData name="Jovan Birac" userId="8e0dc2dd64c2be8d" providerId="LiveId" clId="{7EEC120F-B716-42F6-ABAD-746037FFE774}" dt="2023-02-12T16:42:05.379" v="589" actId="26606"/>
          <ac:spMkLst>
            <pc:docMk/>
            <pc:sldMk cId="707435740" sldId="268"/>
            <ac:spMk id="27" creationId="{0E96A25A-F57C-45D2-9D6D-87D57CC405D0}"/>
          </ac:spMkLst>
        </pc:spChg>
        <pc:spChg chg="add del">
          <ac:chgData name="Jovan Birac" userId="8e0dc2dd64c2be8d" providerId="LiveId" clId="{7EEC120F-B716-42F6-ABAD-746037FFE774}" dt="2023-02-12T16:55:59.010" v="913" actId="26606"/>
          <ac:spMkLst>
            <pc:docMk/>
            <pc:sldMk cId="707435740" sldId="268"/>
            <ac:spMk id="28" creationId="{0E96A25A-F57C-45D2-9D6D-87D57CC405D0}"/>
          </ac:spMkLst>
        </pc:spChg>
        <pc:spChg chg="add del">
          <ac:chgData name="Jovan Birac" userId="8e0dc2dd64c2be8d" providerId="LiveId" clId="{7EEC120F-B716-42F6-ABAD-746037FFE774}" dt="2023-02-12T16:42:09.567" v="591" actId="26606"/>
          <ac:spMkLst>
            <pc:docMk/>
            <pc:sldMk cId="707435740" sldId="268"/>
            <ac:spMk id="29" creationId="{CCC0F838-C0C4-46D0-AF01-49D0757FFC4E}"/>
          </ac:spMkLst>
        </pc:spChg>
        <pc:spChg chg="add del">
          <ac:chgData name="Jovan Birac" userId="8e0dc2dd64c2be8d" providerId="LiveId" clId="{7EEC120F-B716-42F6-ABAD-746037FFE774}" dt="2023-02-12T16:42:09.567" v="591" actId="26606"/>
          <ac:spMkLst>
            <pc:docMk/>
            <pc:sldMk cId="707435740" sldId="268"/>
            <ac:spMk id="30" creationId="{A3C000BD-1FE2-4E03-878B-984B4377EFF5}"/>
          </ac:spMkLst>
        </pc:spChg>
        <pc:spChg chg="add del">
          <ac:chgData name="Jovan Birac" userId="8e0dc2dd64c2be8d" providerId="LiveId" clId="{7EEC120F-B716-42F6-ABAD-746037FFE774}" dt="2023-02-12T16:42:09.567" v="591" actId="26606"/>
          <ac:spMkLst>
            <pc:docMk/>
            <pc:sldMk cId="707435740" sldId="268"/>
            <ac:spMk id="31" creationId="{F8806BFE-42EC-4CC1-AB07-EF8DE10157C0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707435740" sldId="268"/>
            <ac:spMk id="32" creationId="{CCC0F838-C0C4-46D0-AF01-49D0757FFC4E}"/>
          </ac:spMkLst>
        </pc:spChg>
        <pc:spChg chg="add del">
          <ac:chgData name="Jovan Birac" userId="8e0dc2dd64c2be8d" providerId="LiveId" clId="{7EEC120F-B716-42F6-ABAD-746037FFE774}" dt="2023-02-12T16:42:14.804" v="593" actId="26606"/>
          <ac:spMkLst>
            <pc:docMk/>
            <pc:sldMk cId="707435740" sldId="268"/>
            <ac:spMk id="33" creationId="{DADC4F84-175A-4AB1-916C-1E5796E1E0D3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707435740" sldId="268"/>
            <ac:spMk id="34" creationId="{A3C000BD-1FE2-4E03-878B-984B4377EFF5}"/>
          </ac:spMkLst>
        </pc:spChg>
        <pc:spChg chg="add del">
          <ac:chgData name="Jovan Birac" userId="8e0dc2dd64c2be8d" providerId="LiveId" clId="{7EEC120F-B716-42F6-ABAD-746037FFE774}" dt="2023-02-12T16:42:16.399" v="595" actId="26606"/>
          <ac:spMkLst>
            <pc:docMk/>
            <pc:sldMk cId="707435740" sldId="268"/>
            <ac:spMk id="35" creationId="{CCC0F838-C0C4-46D0-AF01-49D0757FFC4E}"/>
          </ac:spMkLst>
        </pc:spChg>
        <pc:spChg chg="add del">
          <ac:chgData name="Jovan Birac" userId="8e0dc2dd64c2be8d" providerId="LiveId" clId="{7EEC120F-B716-42F6-ABAD-746037FFE774}" dt="2023-02-12T16:42:16.399" v="595" actId="26606"/>
          <ac:spMkLst>
            <pc:docMk/>
            <pc:sldMk cId="707435740" sldId="268"/>
            <ac:spMk id="36" creationId="{A3C000BD-1FE2-4E03-878B-984B4377EFF5}"/>
          </ac:spMkLst>
        </pc:spChg>
        <pc:spChg chg="add del">
          <ac:chgData name="Jovan Birac" userId="8e0dc2dd64c2be8d" providerId="LiveId" clId="{7EEC120F-B716-42F6-ABAD-746037FFE774}" dt="2023-02-12T16:42:16.399" v="595" actId="26606"/>
          <ac:spMkLst>
            <pc:docMk/>
            <pc:sldMk cId="707435740" sldId="268"/>
            <ac:spMk id="37" creationId="{F8806BFE-42EC-4CC1-AB07-EF8DE10157C0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707435740" sldId="268"/>
            <ac:spMk id="38" creationId="{F8806BFE-42EC-4CC1-AB07-EF8DE10157C0}"/>
          </ac:spMkLst>
        </pc:spChg>
        <pc:spChg chg="add del">
          <ac:chgData name="Jovan Birac" userId="8e0dc2dd64c2be8d" providerId="LiveId" clId="{7EEC120F-B716-42F6-ABAD-746037FFE774}" dt="2023-02-12T16:42:36.124" v="597" actId="26606"/>
          <ac:spMkLst>
            <pc:docMk/>
            <pc:sldMk cId="707435740" sldId="268"/>
            <ac:spMk id="39" creationId="{5611A2E7-2DD9-4555-928A-894EC79E03A8}"/>
          </ac:spMkLst>
        </pc:spChg>
        <pc:spChg chg="add del">
          <ac:chgData name="Jovan Birac" userId="8e0dc2dd64c2be8d" providerId="LiveId" clId="{7EEC120F-B716-42F6-ABAD-746037FFE774}" dt="2023-02-12T16:42:36.124" v="597" actId="26606"/>
          <ac:spMkLst>
            <pc:docMk/>
            <pc:sldMk cId="707435740" sldId="268"/>
            <ac:spMk id="40" creationId="{2BA98C34-AC1D-4AEE-8074-7A190172EE43}"/>
          </ac:spMkLst>
        </pc:spChg>
        <pc:spChg chg="add del">
          <ac:chgData name="Jovan Birac" userId="8e0dc2dd64c2be8d" providerId="LiveId" clId="{7EEC120F-B716-42F6-ABAD-746037FFE774}" dt="2023-02-12T16:42:36.124" v="597" actId="26606"/>
          <ac:spMkLst>
            <pc:docMk/>
            <pc:sldMk cId="707435740" sldId="268"/>
            <ac:spMk id="41" creationId="{0E96A25A-F57C-45D2-9D6D-87D57CC405D0}"/>
          </ac:spMkLst>
        </pc:spChg>
        <pc:spChg chg="add del">
          <ac:chgData name="Jovan Birac" userId="8e0dc2dd64c2be8d" providerId="LiveId" clId="{7EEC120F-B716-42F6-ABAD-746037FFE774}" dt="2023-02-12T16:42:40.173" v="599" actId="26606"/>
          <ac:spMkLst>
            <pc:docMk/>
            <pc:sldMk cId="707435740" sldId="268"/>
            <ac:spMk id="43" creationId="{1BFFC165-0EB7-4973-AD70-7DFE76E524B9}"/>
          </ac:spMkLst>
        </pc:spChg>
        <pc:picChg chg="add del mod">
          <ac:chgData name="Jovan Birac" userId="8e0dc2dd64c2be8d" providerId="LiveId" clId="{7EEC120F-B716-42F6-ABAD-746037FFE774}" dt="2023-02-12T16:37:43.176" v="574" actId="478"/>
          <ac:picMkLst>
            <pc:docMk/>
            <pc:sldMk cId="707435740" sldId="268"/>
            <ac:picMk id="5" creationId="{FA24A9EE-BA14-5ECA-8E3D-BDF619B2088A}"/>
          </ac:picMkLst>
        </pc:picChg>
        <pc:picChg chg="add del mod">
          <ac:chgData name="Jovan Birac" userId="8e0dc2dd64c2be8d" providerId="LiveId" clId="{7EEC120F-B716-42F6-ABAD-746037FFE774}" dt="2023-02-12T16:38:57.606" v="578" actId="478"/>
          <ac:picMkLst>
            <pc:docMk/>
            <pc:sldMk cId="707435740" sldId="268"/>
            <ac:picMk id="7" creationId="{C13085C8-E9B6-6B9A-B9A6-F14E396FB526}"/>
          </ac:picMkLst>
        </pc:picChg>
        <pc:picChg chg="add mod ord modCrop">
          <ac:chgData name="Jovan Birac" userId="8e0dc2dd64c2be8d" providerId="LiveId" clId="{7EEC120F-B716-42F6-ABAD-746037FFE774}" dt="2023-02-12T16:55:59.010" v="913" actId="26606"/>
          <ac:picMkLst>
            <pc:docMk/>
            <pc:sldMk cId="707435740" sldId="268"/>
            <ac:picMk id="9" creationId="{B9E4CDA2-3B00-95C2-E8E0-7EE9EB219A48}"/>
          </ac:picMkLst>
        </pc:picChg>
      </pc:sldChg>
      <pc:sldChg chg="addSp delSp modSp new mod setBg delDesignElem">
        <pc:chgData name="Jovan Birac" userId="8e0dc2dd64c2be8d" providerId="LiveId" clId="{7EEC120F-B716-42F6-ABAD-746037FFE774}" dt="2023-02-12T18:07:09.720" v="2159" actId="20577"/>
        <pc:sldMkLst>
          <pc:docMk/>
          <pc:sldMk cId="3019734631" sldId="269"/>
        </pc:sldMkLst>
        <pc:spChg chg="mod">
          <ac:chgData name="Jovan Birac" userId="8e0dc2dd64c2be8d" providerId="LiveId" clId="{7EEC120F-B716-42F6-ABAD-746037FFE774}" dt="2023-02-12T18:06:15.724" v="2132" actId="113"/>
          <ac:spMkLst>
            <pc:docMk/>
            <pc:sldMk cId="3019734631" sldId="269"/>
            <ac:spMk id="2" creationId="{E4A78E17-9EAF-BC16-90B0-F084FD6D91BE}"/>
          </ac:spMkLst>
        </pc:spChg>
        <pc:spChg chg="mod">
          <ac:chgData name="Jovan Birac" userId="8e0dc2dd64c2be8d" providerId="LiveId" clId="{7EEC120F-B716-42F6-ABAD-746037FFE774}" dt="2023-02-12T18:07:09.720" v="2159" actId="20577"/>
          <ac:spMkLst>
            <pc:docMk/>
            <pc:sldMk cId="3019734631" sldId="269"/>
            <ac:spMk id="3" creationId="{FCCDBFD0-F0E4-1001-2AF7-3044DD81E820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3019734631" sldId="269"/>
            <ac:spMk id="10" creationId="{9DE5E9C2-E241-427F-9602-B75D1E0F5170}"/>
          </ac:spMkLst>
        </pc:spChg>
        <pc:picChg chg="add mod">
          <ac:chgData name="Jovan Birac" userId="8e0dc2dd64c2be8d" providerId="LiveId" clId="{7EEC120F-B716-42F6-ABAD-746037FFE774}" dt="2023-02-12T16:48:26.471" v="765" actId="26606"/>
          <ac:picMkLst>
            <pc:docMk/>
            <pc:sldMk cId="3019734631" sldId="269"/>
            <ac:picMk id="5" creationId="{89DC23A4-48A1-1D0D-CD83-DB8C77A2E888}"/>
          </ac:picMkLst>
        </pc:picChg>
      </pc:sldChg>
      <pc:sldChg chg="addSp delSp modSp new mod setBg delDesignElem">
        <pc:chgData name="Jovan Birac" userId="8e0dc2dd64c2be8d" providerId="LiveId" clId="{7EEC120F-B716-42F6-ABAD-746037FFE774}" dt="2023-02-13T07:19:38.198" v="2323" actId="20577"/>
        <pc:sldMkLst>
          <pc:docMk/>
          <pc:sldMk cId="2388543752" sldId="270"/>
        </pc:sldMkLst>
        <pc:spChg chg="mod">
          <ac:chgData name="Jovan Birac" userId="8e0dc2dd64c2be8d" providerId="LiveId" clId="{7EEC120F-B716-42F6-ABAD-746037FFE774}" dt="2023-02-13T07:19:24.511" v="2321" actId="122"/>
          <ac:spMkLst>
            <pc:docMk/>
            <pc:sldMk cId="2388543752" sldId="270"/>
            <ac:spMk id="2" creationId="{DEBF4C59-B101-C1B8-BDD6-5C0DCE7352A6}"/>
          </ac:spMkLst>
        </pc:spChg>
        <pc:spChg chg="mod">
          <ac:chgData name="Jovan Birac" userId="8e0dc2dd64c2be8d" providerId="LiveId" clId="{7EEC120F-B716-42F6-ABAD-746037FFE774}" dt="2023-02-13T07:19:38.198" v="2323" actId="20577"/>
          <ac:spMkLst>
            <pc:docMk/>
            <pc:sldMk cId="2388543752" sldId="270"/>
            <ac:spMk id="3" creationId="{602E650F-AF29-3A2E-9D93-8115D82D3709}"/>
          </ac:spMkLst>
        </pc:spChg>
        <pc:spChg chg="add del">
          <ac:chgData name="Jovan Birac" userId="8e0dc2dd64c2be8d" providerId="LiveId" clId="{7EEC120F-B716-42F6-ABAD-746037FFE774}" dt="2023-02-12T16:54:26.382" v="907" actId="26606"/>
          <ac:spMkLst>
            <pc:docMk/>
            <pc:sldMk cId="2388543752" sldId="270"/>
            <ac:spMk id="9" creationId="{5611A2E7-2DD9-4555-928A-894EC79E03A8}"/>
          </ac:spMkLst>
        </pc:spChg>
        <pc:spChg chg="add del">
          <ac:chgData name="Jovan Birac" userId="8e0dc2dd64c2be8d" providerId="LiveId" clId="{7EEC120F-B716-42F6-ABAD-746037FFE774}" dt="2023-02-12T16:54:26.382" v="907" actId="26606"/>
          <ac:spMkLst>
            <pc:docMk/>
            <pc:sldMk cId="2388543752" sldId="270"/>
            <ac:spMk id="11" creationId="{2BA98C34-AC1D-4AEE-8074-7A190172EE43}"/>
          </ac:spMkLst>
        </pc:spChg>
        <pc:spChg chg="add del">
          <ac:chgData name="Jovan Birac" userId="8e0dc2dd64c2be8d" providerId="LiveId" clId="{7EEC120F-B716-42F6-ABAD-746037FFE774}" dt="2023-02-12T16:54:26.382" v="907" actId="26606"/>
          <ac:spMkLst>
            <pc:docMk/>
            <pc:sldMk cId="2388543752" sldId="270"/>
            <ac:spMk id="13" creationId="{0E96A25A-F57C-45D2-9D6D-87D57CC405D0}"/>
          </ac:spMkLst>
        </pc:spChg>
        <pc:spChg chg="add del">
          <ac:chgData name="Jovan Birac" userId="8e0dc2dd64c2be8d" providerId="LiveId" clId="{7EEC120F-B716-42F6-ABAD-746037FFE774}" dt="2023-02-12T16:54:27.289" v="909" actId="26606"/>
          <ac:spMkLst>
            <pc:docMk/>
            <pc:sldMk cId="2388543752" sldId="270"/>
            <ac:spMk id="15" creationId="{1BFFC165-0EB7-4973-AD70-7DFE76E524B9}"/>
          </ac:spMkLst>
        </pc:spChg>
        <pc:spChg chg="add del">
          <ac:chgData name="Jovan Birac" userId="8e0dc2dd64c2be8d" providerId="LiveId" clId="{7EEC120F-B716-42F6-ABAD-746037FFE774}" dt="2023-02-12T16:54:50.924" v="911" actId="26606"/>
          <ac:spMkLst>
            <pc:docMk/>
            <pc:sldMk cId="2388543752" sldId="270"/>
            <ac:spMk id="17" creationId="{5611A2E7-2DD9-4555-928A-894EC79E03A8}"/>
          </ac:spMkLst>
        </pc:spChg>
        <pc:spChg chg="add del">
          <ac:chgData name="Jovan Birac" userId="8e0dc2dd64c2be8d" providerId="LiveId" clId="{7EEC120F-B716-42F6-ABAD-746037FFE774}" dt="2023-02-12T16:54:50.924" v="911" actId="26606"/>
          <ac:spMkLst>
            <pc:docMk/>
            <pc:sldMk cId="2388543752" sldId="270"/>
            <ac:spMk id="18" creationId="{2BA98C34-AC1D-4AEE-8074-7A190172EE43}"/>
          </ac:spMkLst>
        </pc:spChg>
        <pc:spChg chg="add del">
          <ac:chgData name="Jovan Birac" userId="8e0dc2dd64c2be8d" providerId="LiveId" clId="{7EEC120F-B716-42F6-ABAD-746037FFE774}" dt="2023-02-12T16:54:50.924" v="911" actId="26606"/>
          <ac:spMkLst>
            <pc:docMk/>
            <pc:sldMk cId="2388543752" sldId="270"/>
            <ac:spMk id="19" creationId="{0E96A25A-F57C-45D2-9D6D-87D57CC405D0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2388543752" sldId="270"/>
            <ac:spMk id="21" creationId="{CCC0F838-C0C4-46D0-AF01-49D0757FFC4E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2388543752" sldId="270"/>
            <ac:spMk id="22" creationId="{A3C000BD-1FE2-4E03-878B-984B4377EFF5}"/>
          </ac:spMkLst>
        </pc:spChg>
        <pc:spChg chg="add del">
          <ac:chgData name="Jovan Birac" userId="8e0dc2dd64c2be8d" providerId="LiveId" clId="{7EEC120F-B716-42F6-ABAD-746037FFE774}" dt="2023-02-12T16:56:59.660" v="934"/>
          <ac:spMkLst>
            <pc:docMk/>
            <pc:sldMk cId="2388543752" sldId="270"/>
            <ac:spMk id="23" creationId="{F8806BFE-42EC-4CC1-AB07-EF8DE10157C0}"/>
          </ac:spMkLst>
        </pc:spChg>
        <pc:picChg chg="add mod ord modCrop">
          <ac:chgData name="Jovan Birac" userId="8e0dc2dd64c2be8d" providerId="LiveId" clId="{7EEC120F-B716-42F6-ABAD-746037FFE774}" dt="2023-02-13T07:19:26.337" v="2322" actId="1076"/>
          <ac:picMkLst>
            <pc:docMk/>
            <pc:sldMk cId="2388543752" sldId="270"/>
            <ac:picMk id="4" creationId="{693391D1-5475-B581-EE63-749BAC86FC8B}"/>
          </ac:picMkLst>
        </pc:picChg>
      </pc:sldChg>
      <pc:sldChg chg="addSp delSp modSp new mod setBg">
        <pc:chgData name="Jovan Birac" userId="8e0dc2dd64c2be8d" providerId="LiveId" clId="{7EEC120F-B716-42F6-ABAD-746037FFE774}" dt="2023-02-12T17:20:24.843" v="1023" actId="26606"/>
        <pc:sldMkLst>
          <pc:docMk/>
          <pc:sldMk cId="15464291" sldId="271"/>
        </pc:sldMkLst>
        <pc:spChg chg="mod">
          <ac:chgData name="Jovan Birac" userId="8e0dc2dd64c2be8d" providerId="LiveId" clId="{7EEC120F-B716-42F6-ABAD-746037FFE774}" dt="2023-02-12T17:20:24.843" v="1023" actId="26606"/>
          <ac:spMkLst>
            <pc:docMk/>
            <pc:sldMk cId="15464291" sldId="271"/>
            <ac:spMk id="2" creationId="{AD7DA48C-FE69-CC77-D98A-CA8A05C98496}"/>
          </ac:spMkLst>
        </pc:spChg>
        <pc:spChg chg="mod">
          <ac:chgData name="Jovan Birac" userId="8e0dc2dd64c2be8d" providerId="LiveId" clId="{7EEC120F-B716-42F6-ABAD-746037FFE774}" dt="2023-02-12T17:20:24.843" v="1023" actId="26606"/>
          <ac:spMkLst>
            <pc:docMk/>
            <pc:sldMk cId="15464291" sldId="271"/>
            <ac:spMk id="3" creationId="{DB6A34DC-6D0B-74CA-1779-CE46D3C4C568}"/>
          </ac:spMkLst>
        </pc:spChg>
        <pc:spChg chg="add del mod">
          <ac:chgData name="Jovan Birac" userId="8e0dc2dd64c2be8d" providerId="LiveId" clId="{7EEC120F-B716-42F6-ABAD-746037FFE774}" dt="2023-02-12T17:17:56.721" v="957" actId="478"/>
          <ac:spMkLst>
            <pc:docMk/>
            <pc:sldMk cId="15464291" sldId="271"/>
            <ac:spMk id="5" creationId="{BBA1A7C8-F494-DB1E-5497-F23C5A10D7A9}"/>
          </ac:spMkLst>
        </pc:spChg>
        <pc:spChg chg="add">
          <ac:chgData name="Jovan Birac" userId="8e0dc2dd64c2be8d" providerId="LiveId" clId="{7EEC120F-B716-42F6-ABAD-746037FFE774}" dt="2023-02-12T17:20:24.843" v="1023" actId="26606"/>
          <ac:spMkLst>
            <pc:docMk/>
            <pc:sldMk cId="15464291" sldId="271"/>
            <ac:spMk id="12" creationId="{DA178560-78C9-4CB5-BE46-05302CDA8E98}"/>
          </ac:spMkLst>
        </pc:spChg>
        <pc:spChg chg="add">
          <ac:chgData name="Jovan Birac" userId="8e0dc2dd64c2be8d" providerId="LiveId" clId="{7EEC120F-B716-42F6-ABAD-746037FFE774}" dt="2023-02-12T17:20:24.843" v="1023" actId="26606"/>
          <ac:spMkLst>
            <pc:docMk/>
            <pc:sldMk cId="15464291" sldId="271"/>
            <ac:spMk id="14" creationId="{69461EC9-A94F-4225-B526-5C862F340FB6}"/>
          </ac:spMkLst>
        </pc:spChg>
        <pc:spChg chg="add">
          <ac:chgData name="Jovan Birac" userId="8e0dc2dd64c2be8d" providerId="LiveId" clId="{7EEC120F-B716-42F6-ABAD-746037FFE774}" dt="2023-02-12T17:20:24.843" v="1023" actId="26606"/>
          <ac:spMkLst>
            <pc:docMk/>
            <pc:sldMk cId="15464291" sldId="271"/>
            <ac:spMk id="16" creationId="{D87160F7-FCB2-48B7-8BB8-BEFF45F6BF18}"/>
          </ac:spMkLst>
        </pc:spChg>
        <pc:spChg chg="add">
          <ac:chgData name="Jovan Birac" userId="8e0dc2dd64c2be8d" providerId="LiveId" clId="{7EEC120F-B716-42F6-ABAD-746037FFE774}" dt="2023-02-12T17:20:24.843" v="1023" actId="26606"/>
          <ac:spMkLst>
            <pc:docMk/>
            <pc:sldMk cId="15464291" sldId="271"/>
            <ac:spMk id="18" creationId="{E9282B84-621E-4580-80B7-222118AE446D}"/>
          </ac:spMkLst>
        </pc:spChg>
        <pc:picChg chg="add mod ord">
          <ac:chgData name="Jovan Birac" userId="8e0dc2dd64c2be8d" providerId="LiveId" clId="{7EEC120F-B716-42F6-ABAD-746037FFE774}" dt="2023-02-12T17:20:24.843" v="1023" actId="26606"/>
          <ac:picMkLst>
            <pc:docMk/>
            <pc:sldMk cId="15464291" sldId="271"/>
            <ac:picMk id="7" creationId="{939122E4-B3C9-424F-74D2-0675C9B7CC52}"/>
          </ac:picMkLst>
        </pc:picChg>
      </pc:sldChg>
      <pc:sldChg chg="addSp modSp new mod setBg">
        <pc:chgData name="Jovan Birac" userId="8e0dc2dd64c2be8d" providerId="LiveId" clId="{7EEC120F-B716-42F6-ABAD-746037FFE774}" dt="2023-02-12T17:24:21.076" v="1065" actId="120"/>
        <pc:sldMkLst>
          <pc:docMk/>
          <pc:sldMk cId="1458516562" sldId="272"/>
        </pc:sldMkLst>
        <pc:spChg chg="mod">
          <ac:chgData name="Jovan Birac" userId="8e0dc2dd64c2be8d" providerId="LiveId" clId="{7EEC120F-B716-42F6-ABAD-746037FFE774}" dt="2023-02-12T17:24:04.134" v="1061" actId="26606"/>
          <ac:spMkLst>
            <pc:docMk/>
            <pc:sldMk cId="1458516562" sldId="272"/>
            <ac:spMk id="2" creationId="{DA018E4A-D006-AA16-118D-053528E88E77}"/>
          </ac:spMkLst>
        </pc:spChg>
        <pc:spChg chg="mod">
          <ac:chgData name="Jovan Birac" userId="8e0dc2dd64c2be8d" providerId="LiveId" clId="{7EEC120F-B716-42F6-ABAD-746037FFE774}" dt="2023-02-12T17:24:21.076" v="1065" actId="120"/>
          <ac:spMkLst>
            <pc:docMk/>
            <pc:sldMk cId="1458516562" sldId="272"/>
            <ac:spMk id="3" creationId="{BEA812E2-37EA-1F07-BA14-B6B38828F9CF}"/>
          </ac:spMkLst>
        </pc:spChg>
        <pc:picChg chg="add mod">
          <ac:chgData name="Jovan Birac" userId="8e0dc2dd64c2be8d" providerId="LiveId" clId="{7EEC120F-B716-42F6-ABAD-746037FFE774}" dt="2023-02-12T17:24:04.134" v="1061" actId="26606"/>
          <ac:picMkLst>
            <pc:docMk/>
            <pc:sldMk cId="1458516562" sldId="272"/>
            <ac:picMk id="5" creationId="{578DCF6A-C1DB-90E3-356C-335A6D572FF5}"/>
          </ac:picMkLst>
        </pc:picChg>
      </pc:sldChg>
      <pc:sldChg chg="addSp modSp new mod setBg">
        <pc:chgData name="Jovan Birac" userId="8e0dc2dd64c2be8d" providerId="LiveId" clId="{7EEC120F-B716-42F6-ABAD-746037FFE774}" dt="2023-02-12T18:08:28.368" v="2170" actId="20577"/>
        <pc:sldMkLst>
          <pc:docMk/>
          <pc:sldMk cId="3252032776" sldId="273"/>
        </pc:sldMkLst>
        <pc:spChg chg="mod">
          <ac:chgData name="Jovan Birac" userId="8e0dc2dd64c2be8d" providerId="LiveId" clId="{7EEC120F-B716-42F6-ABAD-746037FFE774}" dt="2023-02-12T18:08:28.368" v="2170" actId="20577"/>
          <ac:spMkLst>
            <pc:docMk/>
            <pc:sldMk cId="3252032776" sldId="273"/>
            <ac:spMk id="2" creationId="{C1E3102A-E1CD-B189-3B20-9A6D8B8883DF}"/>
          </ac:spMkLst>
        </pc:spChg>
        <pc:spChg chg="mod">
          <ac:chgData name="Jovan Birac" userId="8e0dc2dd64c2be8d" providerId="LiveId" clId="{7EEC120F-B716-42F6-ABAD-746037FFE774}" dt="2023-02-12T18:08:15.558" v="2167" actId="404"/>
          <ac:spMkLst>
            <pc:docMk/>
            <pc:sldMk cId="3252032776" sldId="273"/>
            <ac:spMk id="3" creationId="{0F666436-BE6C-038F-9F7E-3823F40CA604}"/>
          </ac:spMkLst>
        </pc:spChg>
        <pc:spChg chg="add">
          <ac:chgData name="Jovan Birac" userId="8e0dc2dd64c2be8d" providerId="LiveId" clId="{7EEC120F-B716-42F6-ABAD-746037FFE774}" dt="2023-02-12T17:27:18.912" v="1096" actId="26606"/>
          <ac:spMkLst>
            <pc:docMk/>
            <pc:sldMk cId="3252032776" sldId="273"/>
            <ac:spMk id="10" creationId="{DA178560-78C9-4CB5-BE46-05302CDA8E98}"/>
          </ac:spMkLst>
        </pc:spChg>
        <pc:spChg chg="add">
          <ac:chgData name="Jovan Birac" userId="8e0dc2dd64c2be8d" providerId="LiveId" clId="{7EEC120F-B716-42F6-ABAD-746037FFE774}" dt="2023-02-12T17:27:18.912" v="1096" actId="26606"/>
          <ac:spMkLst>
            <pc:docMk/>
            <pc:sldMk cId="3252032776" sldId="273"/>
            <ac:spMk id="12" creationId="{69461EC9-A94F-4225-B526-5C862F340FB6}"/>
          </ac:spMkLst>
        </pc:spChg>
        <pc:spChg chg="add">
          <ac:chgData name="Jovan Birac" userId="8e0dc2dd64c2be8d" providerId="LiveId" clId="{7EEC120F-B716-42F6-ABAD-746037FFE774}" dt="2023-02-12T17:27:18.912" v="1096" actId="26606"/>
          <ac:spMkLst>
            <pc:docMk/>
            <pc:sldMk cId="3252032776" sldId="273"/>
            <ac:spMk id="14" creationId="{D87160F7-FCB2-48B7-8BB8-BEFF45F6BF18}"/>
          </ac:spMkLst>
        </pc:spChg>
        <pc:spChg chg="add">
          <ac:chgData name="Jovan Birac" userId="8e0dc2dd64c2be8d" providerId="LiveId" clId="{7EEC120F-B716-42F6-ABAD-746037FFE774}" dt="2023-02-12T17:27:18.912" v="1096" actId="26606"/>
          <ac:spMkLst>
            <pc:docMk/>
            <pc:sldMk cId="3252032776" sldId="273"/>
            <ac:spMk id="16" creationId="{E9282B84-621E-4580-80B7-222118AE446D}"/>
          </ac:spMkLst>
        </pc:spChg>
        <pc:picChg chg="add mod ord">
          <ac:chgData name="Jovan Birac" userId="8e0dc2dd64c2be8d" providerId="LiveId" clId="{7EEC120F-B716-42F6-ABAD-746037FFE774}" dt="2023-02-12T18:08:24.883" v="2169" actId="1076"/>
          <ac:picMkLst>
            <pc:docMk/>
            <pc:sldMk cId="3252032776" sldId="273"/>
            <ac:picMk id="5" creationId="{AD00E005-C18D-7690-453B-057FE9C8BFC2}"/>
          </ac:picMkLst>
        </pc:picChg>
      </pc:sldChg>
      <pc:sldChg chg="addSp delSp modSp new mod setBg">
        <pc:chgData name="Jovan Birac" userId="8e0dc2dd64c2be8d" providerId="LiveId" clId="{7EEC120F-B716-42F6-ABAD-746037FFE774}" dt="2023-02-13T07:32:57.810" v="2525" actId="20577"/>
        <pc:sldMkLst>
          <pc:docMk/>
          <pc:sldMk cId="2229592857" sldId="274"/>
        </pc:sldMkLst>
        <pc:spChg chg="mod">
          <ac:chgData name="Jovan Birac" userId="8e0dc2dd64c2be8d" providerId="LiveId" clId="{7EEC120F-B716-42F6-ABAD-746037FFE774}" dt="2023-02-12T18:09:33.664" v="2174" actId="122"/>
          <ac:spMkLst>
            <pc:docMk/>
            <pc:sldMk cId="2229592857" sldId="274"/>
            <ac:spMk id="2" creationId="{4C11C19B-8B0E-B86D-C797-4760DE45F1AF}"/>
          </ac:spMkLst>
        </pc:spChg>
        <pc:spChg chg="mod">
          <ac:chgData name="Jovan Birac" userId="8e0dc2dd64c2be8d" providerId="LiveId" clId="{7EEC120F-B716-42F6-ABAD-746037FFE774}" dt="2023-02-13T07:32:57.810" v="2525" actId="20577"/>
          <ac:spMkLst>
            <pc:docMk/>
            <pc:sldMk cId="2229592857" sldId="274"/>
            <ac:spMk id="3" creationId="{F981EF50-F816-4C27-9FD2-2AB76594070E}"/>
          </ac:spMkLst>
        </pc:spChg>
        <pc:spChg chg="add">
          <ac:chgData name="Jovan Birac" userId="8e0dc2dd64c2be8d" providerId="LiveId" clId="{7EEC120F-B716-42F6-ABAD-746037FFE774}" dt="2023-02-12T17:31:51.847" v="1247" actId="26606"/>
          <ac:spMkLst>
            <pc:docMk/>
            <pc:sldMk cId="2229592857" sldId="274"/>
            <ac:spMk id="6" creationId="{72AC46CB-E41C-431E-B498-6295C0C5E3F1}"/>
          </ac:spMkLst>
        </pc:spChg>
        <pc:spChg chg="add del">
          <ac:chgData name="Jovan Birac" userId="8e0dc2dd64c2be8d" providerId="LiveId" clId="{7EEC120F-B716-42F6-ABAD-746037FFE774}" dt="2023-02-12T17:31:50.347" v="1244" actId="26606"/>
          <ac:spMkLst>
            <pc:docMk/>
            <pc:sldMk cId="2229592857" sldId="274"/>
            <ac:spMk id="9" creationId="{1BFFC165-0EB7-4973-AD70-7DFE76E524B9}"/>
          </ac:spMkLst>
        </pc:spChg>
        <pc:picChg chg="add mod">
          <ac:chgData name="Jovan Birac" userId="8e0dc2dd64c2be8d" providerId="LiveId" clId="{7EEC120F-B716-42F6-ABAD-746037FFE774}" dt="2023-02-12T17:31:51.847" v="1247" actId="26606"/>
          <ac:picMkLst>
            <pc:docMk/>
            <pc:sldMk cId="2229592857" sldId="274"/>
            <ac:picMk id="4" creationId="{C54BCD34-BBD0-8CE6-29DB-5CB7AC02BF71}"/>
          </ac:picMkLst>
        </pc:picChg>
      </pc:sldChg>
      <pc:sldChg chg="addSp delSp modSp new mod ord setBg setClrOvrMap">
        <pc:chgData name="Jovan Birac" userId="8e0dc2dd64c2be8d" providerId="LiveId" clId="{7EEC120F-B716-42F6-ABAD-746037FFE774}" dt="2023-02-12T18:09:13.822" v="2173"/>
        <pc:sldMkLst>
          <pc:docMk/>
          <pc:sldMk cId="1062140198" sldId="275"/>
        </pc:sldMkLst>
        <pc:spChg chg="mod">
          <ac:chgData name="Jovan Birac" userId="8e0dc2dd64c2be8d" providerId="LiveId" clId="{7EEC120F-B716-42F6-ABAD-746037FFE774}" dt="2023-02-12T17:42:59.056" v="1536" actId="5793"/>
          <ac:spMkLst>
            <pc:docMk/>
            <pc:sldMk cId="1062140198" sldId="275"/>
            <ac:spMk id="2" creationId="{88690708-4071-6324-8FC2-9B0FDBFCF5BB}"/>
          </ac:spMkLst>
        </pc:spChg>
        <pc:spChg chg="mod">
          <ac:chgData name="Jovan Birac" userId="8e0dc2dd64c2be8d" providerId="LiveId" clId="{7EEC120F-B716-42F6-ABAD-746037FFE774}" dt="2023-02-12T17:47:33.841" v="1578" actId="1076"/>
          <ac:spMkLst>
            <pc:docMk/>
            <pc:sldMk cId="1062140198" sldId="275"/>
            <ac:spMk id="3" creationId="{FA9F742D-F231-BBB7-31FC-D90828E9AE1B}"/>
          </ac:spMkLst>
        </pc:spChg>
        <pc:spChg chg="add del">
          <ac:chgData name="Jovan Birac" userId="8e0dc2dd64c2be8d" providerId="LiveId" clId="{7EEC120F-B716-42F6-ABAD-746037FFE774}" dt="2023-02-12T17:40:24.483" v="1382" actId="26606"/>
          <ac:spMkLst>
            <pc:docMk/>
            <pc:sldMk cId="1062140198" sldId="275"/>
            <ac:spMk id="9" creationId="{DA178560-78C9-4CB5-BE46-05302CDA8E98}"/>
          </ac:spMkLst>
        </pc:spChg>
        <pc:spChg chg="add del">
          <ac:chgData name="Jovan Birac" userId="8e0dc2dd64c2be8d" providerId="LiveId" clId="{7EEC120F-B716-42F6-ABAD-746037FFE774}" dt="2023-02-12T17:40:24.483" v="1382" actId="26606"/>
          <ac:spMkLst>
            <pc:docMk/>
            <pc:sldMk cId="1062140198" sldId="275"/>
            <ac:spMk id="11" creationId="{69461EC9-A94F-4225-B526-5C862F340FB6}"/>
          </ac:spMkLst>
        </pc:spChg>
        <pc:spChg chg="add del">
          <ac:chgData name="Jovan Birac" userId="8e0dc2dd64c2be8d" providerId="LiveId" clId="{7EEC120F-B716-42F6-ABAD-746037FFE774}" dt="2023-02-12T17:40:24.483" v="1382" actId="26606"/>
          <ac:spMkLst>
            <pc:docMk/>
            <pc:sldMk cId="1062140198" sldId="275"/>
            <ac:spMk id="13" creationId="{D87160F7-FCB2-48B7-8BB8-BEFF45F6BF18}"/>
          </ac:spMkLst>
        </pc:spChg>
        <pc:spChg chg="add del">
          <ac:chgData name="Jovan Birac" userId="8e0dc2dd64c2be8d" providerId="LiveId" clId="{7EEC120F-B716-42F6-ABAD-746037FFE774}" dt="2023-02-12T17:40:24.483" v="1382" actId="26606"/>
          <ac:spMkLst>
            <pc:docMk/>
            <pc:sldMk cId="1062140198" sldId="275"/>
            <ac:spMk id="15" creationId="{E9282B84-621E-4580-80B7-222118AE446D}"/>
          </ac:spMkLst>
        </pc:spChg>
        <pc:spChg chg="add del">
          <ac:chgData name="Jovan Birac" userId="8e0dc2dd64c2be8d" providerId="LiveId" clId="{7EEC120F-B716-42F6-ABAD-746037FFE774}" dt="2023-02-12T17:40:39.629" v="1384" actId="26606"/>
          <ac:spMkLst>
            <pc:docMk/>
            <pc:sldMk cId="1062140198" sldId="275"/>
            <ac:spMk id="17" creationId="{DADC4F84-175A-4AB1-916C-1E5796E1E0D3}"/>
          </ac:spMkLst>
        </pc:spChg>
        <pc:spChg chg="add del">
          <ac:chgData name="Jovan Birac" userId="8e0dc2dd64c2be8d" providerId="LiveId" clId="{7EEC120F-B716-42F6-ABAD-746037FFE774}" dt="2023-02-12T17:40:41.942" v="1386" actId="26606"/>
          <ac:spMkLst>
            <pc:docMk/>
            <pc:sldMk cId="1062140198" sldId="275"/>
            <ac:spMk id="19" creationId="{DA178560-78C9-4CB5-BE46-05302CDA8E98}"/>
          </ac:spMkLst>
        </pc:spChg>
        <pc:spChg chg="add del">
          <ac:chgData name="Jovan Birac" userId="8e0dc2dd64c2be8d" providerId="LiveId" clId="{7EEC120F-B716-42F6-ABAD-746037FFE774}" dt="2023-02-12T17:40:41.942" v="1386" actId="26606"/>
          <ac:spMkLst>
            <pc:docMk/>
            <pc:sldMk cId="1062140198" sldId="275"/>
            <ac:spMk id="20" creationId="{69461EC9-A94F-4225-B526-5C862F340FB6}"/>
          </ac:spMkLst>
        </pc:spChg>
        <pc:spChg chg="add del">
          <ac:chgData name="Jovan Birac" userId="8e0dc2dd64c2be8d" providerId="LiveId" clId="{7EEC120F-B716-42F6-ABAD-746037FFE774}" dt="2023-02-12T17:40:41.942" v="1386" actId="26606"/>
          <ac:spMkLst>
            <pc:docMk/>
            <pc:sldMk cId="1062140198" sldId="275"/>
            <ac:spMk id="21" creationId="{D87160F7-FCB2-48B7-8BB8-BEFF45F6BF18}"/>
          </ac:spMkLst>
        </pc:spChg>
        <pc:spChg chg="add del">
          <ac:chgData name="Jovan Birac" userId="8e0dc2dd64c2be8d" providerId="LiveId" clId="{7EEC120F-B716-42F6-ABAD-746037FFE774}" dt="2023-02-12T17:40:41.942" v="1386" actId="26606"/>
          <ac:spMkLst>
            <pc:docMk/>
            <pc:sldMk cId="1062140198" sldId="275"/>
            <ac:spMk id="22" creationId="{E9282B84-621E-4580-80B7-222118AE446D}"/>
          </ac:spMkLst>
        </pc:spChg>
        <pc:spChg chg="add del">
          <ac:chgData name="Jovan Birac" userId="8e0dc2dd64c2be8d" providerId="LiveId" clId="{7EEC120F-B716-42F6-ABAD-746037FFE774}" dt="2023-02-12T17:40:44.518" v="1388" actId="26606"/>
          <ac:spMkLst>
            <pc:docMk/>
            <pc:sldMk cId="1062140198" sldId="275"/>
            <ac:spMk id="24" creationId="{CCC0F838-C0C4-46D0-AF01-49D0757FFC4E}"/>
          </ac:spMkLst>
        </pc:spChg>
        <pc:spChg chg="add del">
          <ac:chgData name="Jovan Birac" userId="8e0dc2dd64c2be8d" providerId="LiveId" clId="{7EEC120F-B716-42F6-ABAD-746037FFE774}" dt="2023-02-12T17:40:44.518" v="1388" actId="26606"/>
          <ac:spMkLst>
            <pc:docMk/>
            <pc:sldMk cId="1062140198" sldId="275"/>
            <ac:spMk id="25" creationId="{A3C000BD-1FE2-4E03-878B-984B4377EFF5}"/>
          </ac:spMkLst>
        </pc:spChg>
        <pc:spChg chg="add del">
          <ac:chgData name="Jovan Birac" userId="8e0dc2dd64c2be8d" providerId="LiveId" clId="{7EEC120F-B716-42F6-ABAD-746037FFE774}" dt="2023-02-12T17:40:44.518" v="1388" actId="26606"/>
          <ac:spMkLst>
            <pc:docMk/>
            <pc:sldMk cId="1062140198" sldId="275"/>
            <ac:spMk id="26" creationId="{F8806BFE-42EC-4CC1-AB07-EF8DE10157C0}"/>
          </ac:spMkLst>
        </pc:spChg>
        <pc:spChg chg="add del">
          <ac:chgData name="Jovan Birac" userId="8e0dc2dd64c2be8d" providerId="LiveId" clId="{7EEC120F-B716-42F6-ABAD-746037FFE774}" dt="2023-02-12T17:40:45.859" v="1390" actId="26606"/>
          <ac:spMkLst>
            <pc:docMk/>
            <pc:sldMk cId="1062140198" sldId="275"/>
            <ac:spMk id="28" creationId="{72AC46CB-E41C-431E-B498-6295C0C5E3F1}"/>
          </ac:spMkLst>
        </pc:spChg>
        <pc:spChg chg="add">
          <ac:chgData name="Jovan Birac" userId="8e0dc2dd64c2be8d" providerId="LiveId" clId="{7EEC120F-B716-42F6-ABAD-746037FFE774}" dt="2023-02-12T17:40:45.900" v="1391" actId="26606"/>
          <ac:spMkLst>
            <pc:docMk/>
            <pc:sldMk cId="1062140198" sldId="275"/>
            <ac:spMk id="30" creationId="{DADC4F84-175A-4AB1-916C-1E5796E1E0D3}"/>
          </ac:spMkLst>
        </pc:spChg>
        <pc:picChg chg="add mod ord">
          <ac:chgData name="Jovan Birac" userId="8e0dc2dd64c2be8d" providerId="LiveId" clId="{7EEC120F-B716-42F6-ABAD-746037FFE774}" dt="2023-02-12T17:40:45.900" v="1391" actId="26606"/>
          <ac:picMkLst>
            <pc:docMk/>
            <pc:sldMk cId="1062140198" sldId="275"/>
            <ac:picMk id="4" creationId="{79011907-0D5B-2436-A03A-9099DEABCAD5}"/>
          </ac:picMkLst>
        </pc:picChg>
      </pc:sldChg>
      <pc:sldChg chg="addSp delSp modSp new mod ord setBg">
        <pc:chgData name="Jovan Birac" userId="8e0dc2dd64c2be8d" providerId="LiveId" clId="{7EEC120F-B716-42F6-ABAD-746037FFE774}" dt="2023-02-12T17:47:13.071" v="1577" actId="20577"/>
        <pc:sldMkLst>
          <pc:docMk/>
          <pc:sldMk cId="3764829081" sldId="276"/>
        </pc:sldMkLst>
        <pc:spChg chg="mod ord">
          <ac:chgData name="Jovan Birac" userId="8e0dc2dd64c2be8d" providerId="LiveId" clId="{7EEC120F-B716-42F6-ABAD-746037FFE774}" dt="2023-02-12T17:47:13.071" v="1577" actId="20577"/>
          <ac:spMkLst>
            <pc:docMk/>
            <pc:sldMk cId="3764829081" sldId="276"/>
            <ac:spMk id="2" creationId="{1B582440-4CEF-4DA6-3E31-11ECBF1E1CC6}"/>
          </ac:spMkLst>
        </pc:spChg>
        <pc:spChg chg="del">
          <ac:chgData name="Jovan Birac" userId="8e0dc2dd64c2be8d" providerId="LiveId" clId="{7EEC120F-B716-42F6-ABAD-746037FFE774}" dt="2023-02-12T17:45:09.311" v="1548" actId="478"/>
          <ac:spMkLst>
            <pc:docMk/>
            <pc:sldMk cId="3764829081" sldId="276"/>
            <ac:spMk id="3" creationId="{2CCA10D3-6362-AC13-6CCA-20D2229C7477}"/>
          </ac:spMkLst>
        </pc:spChg>
        <pc:spChg chg="add del">
          <ac:chgData name="Jovan Birac" userId="8e0dc2dd64c2be8d" providerId="LiveId" clId="{7EEC120F-B716-42F6-ABAD-746037FFE774}" dt="2023-02-12T17:45:56.043" v="1551" actId="26606"/>
          <ac:spMkLst>
            <pc:docMk/>
            <pc:sldMk cId="3764829081" sldId="276"/>
            <ac:spMk id="10" creationId="{051E3431-CE8A-4FA3-92ED-72D1E007B338}"/>
          </ac:spMkLst>
        </pc:spChg>
        <pc:spChg chg="add del">
          <ac:chgData name="Jovan Birac" userId="8e0dc2dd64c2be8d" providerId="LiveId" clId="{7EEC120F-B716-42F6-ABAD-746037FFE774}" dt="2023-02-12T17:45:56.043" v="1551" actId="26606"/>
          <ac:spMkLst>
            <pc:docMk/>
            <pc:sldMk cId="3764829081" sldId="276"/>
            <ac:spMk id="12" creationId="{287ACA9C-6281-4732-9DE5-95D5F9BEA7AD}"/>
          </ac:spMkLst>
        </pc:spChg>
        <pc:spChg chg="add del">
          <ac:chgData name="Jovan Birac" userId="8e0dc2dd64c2be8d" providerId="LiveId" clId="{7EEC120F-B716-42F6-ABAD-746037FFE774}" dt="2023-02-12T17:45:56.043" v="1551" actId="26606"/>
          <ac:spMkLst>
            <pc:docMk/>
            <pc:sldMk cId="3764829081" sldId="276"/>
            <ac:spMk id="14" creationId="{474A7FC5-56F0-4FE3-8383-04EE92963F2A}"/>
          </ac:spMkLst>
        </pc:spChg>
        <pc:spChg chg="add del">
          <ac:chgData name="Jovan Birac" userId="8e0dc2dd64c2be8d" providerId="LiveId" clId="{7EEC120F-B716-42F6-ABAD-746037FFE774}" dt="2023-02-12T17:45:56.043" v="1551" actId="26606"/>
          <ac:spMkLst>
            <pc:docMk/>
            <pc:sldMk cId="3764829081" sldId="276"/>
            <ac:spMk id="16" creationId="{DE6BEBC3-6A99-4A53-9835-9875E08415A6}"/>
          </ac:spMkLst>
        </pc:spChg>
        <pc:spChg chg="add del">
          <ac:chgData name="Jovan Birac" userId="8e0dc2dd64c2be8d" providerId="LiveId" clId="{7EEC120F-B716-42F6-ABAD-746037FFE774}" dt="2023-02-12T17:45:56.043" v="1551" actId="26606"/>
          <ac:spMkLst>
            <pc:docMk/>
            <pc:sldMk cId="3764829081" sldId="276"/>
            <ac:spMk id="18" creationId="{D1006911-EDB8-4CDF-AEAA-A3FA060851F3}"/>
          </ac:spMkLst>
        </pc:spChg>
        <pc:spChg chg="add del">
          <ac:chgData name="Jovan Birac" userId="8e0dc2dd64c2be8d" providerId="LiveId" clId="{7EEC120F-B716-42F6-ABAD-746037FFE774}" dt="2023-02-12T17:46:13.168" v="1553" actId="26606"/>
          <ac:spMkLst>
            <pc:docMk/>
            <pc:sldMk cId="3764829081" sldId="276"/>
            <ac:spMk id="20" creationId="{051E3431-CE8A-4FA3-92ED-72D1E007B338}"/>
          </ac:spMkLst>
        </pc:spChg>
        <pc:spChg chg="add del">
          <ac:chgData name="Jovan Birac" userId="8e0dc2dd64c2be8d" providerId="LiveId" clId="{7EEC120F-B716-42F6-ABAD-746037FFE774}" dt="2023-02-12T17:46:13.168" v="1553" actId="26606"/>
          <ac:spMkLst>
            <pc:docMk/>
            <pc:sldMk cId="3764829081" sldId="276"/>
            <ac:spMk id="21" creationId="{287ACA9C-6281-4732-9DE5-95D5F9BEA7AD}"/>
          </ac:spMkLst>
        </pc:spChg>
        <pc:spChg chg="add del">
          <ac:chgData name="Jovan Birac" userId="8e0dc2dd64c2be8d" providerId="LiveId" clId="{7EEC120F-B716-42F6-ABAD-746037FFE774}" dt="2023-02-12T17:46:13.168" v="1553" actId="26606"/>
          <ac:spMkLst>
            <pc:docMk/>
            <pc:sldMk cId="3764829081" sldId="276"/>
            <ac:spMk id="22" creationId="{D1628877-E08F-4E76-A6D9-CAFB570DB8D3}"/>
          </ac:spMkLst>
        </pc:spChg>
        <pc:spChg chg="add del">
          <ac:chgData name="Jovan Birac" userId="8e0dc2dd64c2be8d" providerId="LiveId" clId="{7EEC120F-B716-42F6-ABAD-746037FFE774}" dt="2023-02-12T17:46:13.168" v="1553" actId="26606"/>
          <ac:spMkLst>
            <pc:docMk/>
            <pc:sldMk cId="3764829081" sldId="276"/>
            <ac:spMk id="23" creationId="{57587975-CDAC-4067-A9DD-FF1F73F8494E}"/>
          </ac:spMkLst>
        </pc:spChg>
        <pc:spChg chg="add">
          <ac:chgData name="Jovan Birac" userId="8e0dc2dd64c2be8d" providerId="LiveId" clId="{7EEC120F-B716-42F6-ABAD-746037FFE774}" dt="2023-02-12T17:46:13.175" v="1554" actId="26606"/>
          <ac:spMkLst>
            <pc:docMk/>
            <pc:sldMk cId="3764829081" sldId="276"/>
            <ac:spMk id="25" creationId="{051E3431-CE8A-4FA3-92ED-72D1E007B338}"/>
          </ac:spMkLst>
        </pc:spChg>
        <pc:spChg chg="add">
          <ac:chgData name="Jovan Birac" userId="8e0dc2dd64c2be8d" providerId="LiveId" clId="{7EEC120F-B716-42F6-ABAD-746037FFE774}" dt="2023-02-12T17:46:13.175" v="1554" actId="26606"/>
          <ac:spMkLst>
            <pc:docMk/>
            <pc:sldMk cId="3764829081" sldId="276"/>
            <ac:spMk id="26" creationId="{287ACA9C-6281-4732-9DE5-95D5F9BEA7AD}"/>
          </ac:spMkLst>
        </pc:spChg>
        <pc:spChg chg="add">
          <ac:chgData name="Jovan Birac" userId="8e0dc2dd64c2be8d" providerId="LiveId" clId="{7EEC120F-B716-42F6-ABAD-746037FFE774}" dt="2023-02-12T17:46:13.175" v="1554" actId="26606"/>
          <ac:spMkLst>
            <pc:docMk/>
            <pc:sldMk cId="3764829081" sldId="276"/>
            <ac:spMk id="27" creationId="{FCF08013-CB0F-4682-AA24-3736E61777A4}"/>
          </ac:spMkLst>
        </pc:spChg>
        <pc:spChg chg="add">
          <ac:chgData name="Jovan Birac" userId="8e0dc2dd64c2be8d" providerId="LiveId" clId="{7EEC120F-B716-42F6-ABAD-746037FFE774}" dt="2023-02-12T17:46:13.175" v="1554" actId="26606"/>
          <ac:spMkLst>
            <pc:docMk/>
            <pc:sldMk cId="3764829081" sldId="276"/>
            <ac:spMk id="28" creationId="{222C40A3-733F-4F98-974E-7AEBE14D3DAF}"/>
          </ac:spMkLst>
        </pc:spChg>
        <pc:spChg chg="add">
          <ac:chgData name="Jovan Birac" userId="8e0dc2dd64c2be8d" providerId="LiveId" clId="{7EEC120F-B716-42F6-ABAD-746037FFE774}" dt="2023-02-12T17:46:13.175" v="1554" actId="26606"/>
          <ac:spMkLst>
            <pc:docMk/>
            <pc:sldMk cId="3764829081" sldId="276"/>
            <ac:spMk id="29" creationId="{992EAFCC-7FBE-4053-AC9B-25228C66E5F2}"/>
          </ac:spMkLst>
        </pc:spChg>
        <pc:picChg chg="add mod">
          <ac:chgData name="Jovan Birac" userId="8e0dc2dd64c2be8d" providerId="LiveId" clId="{7EEC120F-B716-42F6-ABAD-746037FFE774}" dt="2023-02-12T17:46:13.175" v="1554" actId="26606"/>
          <ac:picMkLst>
            <pc:docMk/>
            <pc:sldMk cId="3764829081" sldId="276"/>
            <ac:picMk id="5" creationId="{21B0152D-6D93-4562-EEFA-1BED9791D405}"/>
          </ac:picMkLst>
        </pc:picChg>
      </pc:sldChg>
      <pc:sldChg chg="addSp modSp new mod setBg">
        <pc:chgData name="Jovan Birac" userId="8e0dc2dd64c2be8d" providerId="LiveId" clId="{7EEC120F-B716-42F6-ABAD-746037FFE774}" dt="2023-02-12T18:09:53.055" v="2180" actId="113"/>
        <pc:sldMkLst>
          <pc:docMk/>
          <pc:sldMk cId="3838181251" sldId="277"/>
        </pc:sldMkLst>
        <pc:spChg chg="mod">
          <ac:chgData name="Jovan Birac" userId="8e0dc2dd64c2be8d" providerId="LiveId" clId="{7EEC120F-B716-42F6-ABAD-746037FFE774}" dt="2023-02-12T18:09:53.055" v="2180" actId="113"/>
          <ac:spMkLst>
            <pc:docMk/>
            <pc:sldMk cId="3838181251" sldId="277"/>
            <ac:spMk id="2" creationId="{3D0D4F84-4A57-4EB4-2BEE-2CC5590B3DDA}"/>
          </ac:spMkLst>
        </pc:spChg>
        <pc:spChg chg="mod">
          <ac:chgData name="Jovan Birac" userId="8e0dc2dd64c2be8d" providerId="LiveId" clId="{7EEC120F-B716-42F6-ABAD-746037FFE774}" dt="2023-02-12T17:56:15.140" v="2066" actId="26606"/>
          <ac:spMkLst>
            <pc:docMk/>
            <pc:sldMk cId="3838181251" sldId="277"/>
            <ac:spMk id="3" creationId="{4D53FA49-3A16-B82F-B6AD-D12F93148870}"/>
          </ac:spMkLst>
        </pc:spChg>
        <pc:spChg chg="add">
          <ac:chgData name="Jovan Birac" userId="8e0dc2dd64c2be8d" providerId="LiveId" clId="{7EEC120F-B716-42F6-ABAD-746037FFE774}" dt="2023-02-12T17:56:15.140" v="2066" actId="26606"/>
          <ac:spMkLst>
            <pc:docMk/>
            <pc:sldMk cId="3838181251" sldId="277"/>
            <ac:spMk id="10" creationId="{DA178560-78C9-4CB5-BE46-05302CDA8E98}"/>
          </ac:spMkLst>
        </pc:spChg>
        <pc:spChg chg="add">
          <ac:chgData name="Jovan Birac" userId="8e0dc2dd64c2be8d" providerId="LiveId" clId="{7EEC120F-B716-42F6-ABAD-746037FFE774}" dt="2023-02-12T17:56:15.140" v="2066" actId="26606"/>
          <ac:spMkLst>
            <pc:docMk/>
            <pc:sldMk cId="3838181251" sldId="277"/>
            <ac:spMk id="12" creationId="{69461EC9-A94F-4225-B526-5C862F340FB6}"/>
          </ac:spMkLst>
        </pc:spChg>
        <pc:spChg chg="add">
          <ac:chgData name="Jovan Birac" userId="8e0dc2dd64c2be8d" providerId="LiveId" clId="{7EEC120F-B716-42F6-ABAD-746037FFE774}" dt="2023-02-12T17:56:15.140" v="2066" actId="26606"/>
          <ac:spMkLst>
            <pc:docMk/>
            <pc:sldMk cId="3838181251" sldId="277"/>
            <ac:spMk id="14" creationId="{D87160F7-FCB2-48B7-8BB8-BEFF45F6BF18}"/>
          </ac:spMkLst>
        </pc:spChg>
        <pc:spChg chg="add">
          <ac:chgData name="Jovan Birac" userId="8e0dc2dd64c2be8d" providerId="LiveId" clId="{7EEC120F-B716-42F6-ABAD-746037FFE774}" dt="2023-02-12T17:56:15.140" v="2066" actId="26606"/>
          <ac:spMkLst>
            <pc:docMk/>
            <pc:sldMk cId="3838181251" sldId="277"/>
            <ac:spMk id="16" creationId="{E9282B84-621E-4580-80B7-222118AE446D}"/>
          </ac:spMkLst>
        </pc:spChg>
        <pc:picChg chg="add mod ord">
          <ac:chgData name="Jovan Birac" userId="8e0dc2dd64c2be8d" providerId="LiveId" clId="{7EEC120F-B716-42F6-ABAD-746037FFE774}" dt="2023-02-12T17:56:15.140" v="2066" actId="26606"/>
          <ac:picMkLst>
            <pc:docMk/>
            <pc:sldMk cId="3838181251" sldId="277"/>
            <ac:picMk id="5" creationId="{E9D8D029-A91C-8D9F-82D7-CCCB48C11339}"/>
          </ac:picMkLst>
        </pc:picChg>
      </pc:sldChg>
      <pc:sldChg chg="addSp modSp new mod setBg">
        <pc:chgData name="Jovan Birac" userId="8e0dc2dd64c2be8d" providerId="LiveId" clId="{7EEC120F-B716-42F6-ABAD-746037FFE774}" dt="2023-02-12T18:10:23.949" v="2189" actId="1076"/>
        <pc:sldMkLst>
          <pc:docMk/>
          <pc:sldMk cId="2890677701" sldId="278"/>
        </pc:sldMkLst>
        <pc:spChg chg="mod">
          <ac:chgData name="Jovan Birac" userId="8e0dc2dd64c2be8d" providerId="LiveId" clId="{7EEC120F-B716-42F6-ABAD-746037FFE774}" dt="2023-02-12T18:10:12.404" v="2187" actId="122"/>
          <ac:spMkLst>
            <pc:docMk/>
            <pc:sldMk cId="2890677701" sldId="278"/>
            <ac:spMk id="2" creationId="{5437FACB-A9D6-C8F0-0B85-E4F2F083DD6D}"/>
          </ac:spMkLst>
        </pc:spChg>
        <pc:spChg chg="mod">
          <ac:chgData name="Jovan Birac" userId="8e0dc2dd64c2be8d" providerId="LiveId" clId="{7EEC120F-B716-42F6-ABAD-746037FFE774}" dt="2023-02-12T18:10:23.949" v="2189" actId="1076"/>
          <ac:spMkLst>
            <pc:docMk/>
            <pc:sldMk cId="2890677701" sldId="278"/>
            <ac:spMk id="3" creationId="{45882526-67E0-4145-FC5C-B0B4AD8DE5BB}"/>
          </ac:spMkLst>
        </pc:spChg>
        <pc:spChg chg="add">
          <ac:chgData name="Jovan Birac" userId="8e0dc2dd64c2be8d" providerId="LiveId" clId="{7EEC120F-B716-42F6-ABAD-746037FFE774}" dt="2023-02-12T17:58:13.144" v="2068" actId="26606"/>
          <ac:spMkLst>
            <pc:docMk/>
            <pc:sldMk cId="2890677701" sldId="278"/>
            <ac:spMk id="10" creationId="{CCC0F838-C0C4-46D0-AF01-49D0757FFC4E}"/>
          </ac:spMkLst>
        </pc:spChg>
        <pc:spChg chg="add">
          <ac:chgData name="Jovan Birac" userId="8e0dc2dd64c2be8d" providerId="LiveId" clId="{7EEC120F-B716-42F6-ABAD-746037FFE774}" dt="2023-02-12T17:58:13.144" v="2068" actId="26606"/>
          <ac:spMkLst>
            <pc:docMk/>
            <pc:sldMk cId="2890677701" sldId="278"/>
            <ac:spMk id="12" creationId="{A3C000BD-1FE2-4E03-878B-984B4377EFF5}"/>
          </ac:spMkLst>
        </pc:spChg>
        <pc:spChg chg="add">
          <ac:chgData name="Jovan Birac" userId="8e0dc2dd64c2be8d" providerId="LiveId" clId="{7EEC120F-B716-42F6-ABAD-746037FFE774}" dt="2023-02-12T17:58:13.144" v="2068" actId="26606"/>
          <ac:spMkLst>
            <pc:docMk/>
            <pc:sldMk cId="2890677701" sldId="278"/>
            <ac:spMk id="14" creationId="{F8806BFE-42EC-4CC1-AB07-EF8DE10157C0}"/>
          </ac:spMkLst>
        </pc:spChg>
        <pc:picChg chg="add mod ord modCrop">
          <ac:chgData name="Jovan Birac" userId="8e0dc2dd64c2be8d" providerId="LiveId" clId="{7EEC120F-B716-42F6-ABAD-746037FFE774}" dt="2023-02-12T17:58:43.583" v="2072" actId="732"/>
          <ac:picMkLst>
            <pc:docMk/>
            <pc:sldMk cId="2890677701" sldId="278"/>
            <ac:picMk id="5" creationId="{D6060E67-6E78-BF11-C86F-A28BFDC48612}"/>
          </ac:picMkLst>
        </pc:picChg>
      </pc:sldChg>
      <pc:sldChg chg="addSp delSp modSp mod">
        <pc:chgData name="Jovan Birac" userId="8e0dc2dd64c2be8d" providerId="LiveId" clId="{7EEC120F-B716-42F6-ABAD-746037FFE774}" dt="2023-02-13T07:21:18.994" v="2343" actId="14100"/>
        <pc:sldMkLst>
          <pc:docMk/>
          <pc:sldMk cId="930156360" sldId="279"/>
        </pc:sldMkLst>
        <pc:spChg chg="mod">
          <ac:chgData name="Jovan Birac" userId="8e0dc2dd64c2be8d" providerId="LiveId" clId="{7EEC120F-B716-42F6-ABAD-746037FFE774}" dt="2023-02-13T07:15:25.565" v="2266" actId="26606"/>
          <ac:spMkLst>
            <pc:docMk/>
            <pc:sldMk cId="930156360" sldId="279"/>
            <ac:spMk id="2" creationId="{DEBF4C59-B101-C1B8-BDD6-5C0DCE7352A6}"/>
          </ac:spMkLst>
        </pc:spChg>
        <pc:spChg chg="mod">
          <ac:chgData name="Jovan Birac" userId="8e0dc2dd64c2be8d" providerId="LiveId" clId="{7EEC120F-B716-42F6-ABAD-746037FFE774}" dt="2023-02-13T07:21:18.994" v="2343" actId="14100"/>
          <ac:spMkLst>
            <pc:docMk/>
            <pc:sldMk cId="930156360" sldId="279"/>
            <ac:spMk id="3" creationId="{602E650F-AF29-3A2E-9D93-8115D82D3709}"/>
          </ac:spMkLst>
        </pc:spChg>
        <pc:spChg chg="add del">
          <ac:chgData name="Jovan Birac" userId="8e0dc2dd64c2be8d" providerId="LiveId" clId="{7EEC120F-B716-42F6-ABAD-746037FFE774}" dt="2023-02-13T07:15:25.565" v="2266" actId="26606"/>
          <ac:spMkLst>
            <pc:docMk/>
            <pc:sldMk cId="930156360" sldId="279"/>
            <ac:spMk id="21" creationId="{CCC0F838-C0C4-46D0-AF01-49D0757FFC4E}"/>
          </ac:spMkLst>
        </pc:spChg>
        <pc:spChg chg="add del">
          <ac:chgData name="Jovan Birac" userId="8e0dc2dd64c2be8d" providerId="LiveId" clId="{7EEC120F-B716-42F6-ABAD-746037FFE774}" dt="2023-02-13T07:15:25.565" v="2266" actId="26606"/>
          <ac:spMkLst>
            <pc:docMk/>
            <pc:sldMk cId="930156360" sldId="279"/>
            <ac:spMk id="22" creationId="{A3C000BD-1FE2-4E03-878B-984B4377EFF5}"/>
          </ac:spMkLst>
        </pc:spChg>
        <pc:spChg chg="add del">
          <ac:chgData name="Jovan Birac" userId="8e0dc2dd64c2be8d" providerId="LiveId" clId="{7EEC120F-B716-42F6-ABAD-746037FFE774}" dt="2023-02-13T07:15:25.565" v="2266" actId="26606"/>
          <ac:spMkLst>
            <pc:docMk/>
            <pc:sldMk cId="930156360" sldId="279"/>
            <ac:spMk id="23" creationId="{F8806BFE-42EC-4CC1-AB07-EF8DE10157C0}"/>
          </ac:spMkLst>
        </pc:spChg>
        <pc:spChg chg="add">
          <ac:chgData name="Jovan Birac" userId="8e0dc2dd64c2be8d" providerId="LiveId" clId="{7EEC120F-B716-42F6-ABAD-746037FFE774}" dt="2023-02-13T07:15:25.565" v="2266" actId="26606"/>
          <ac:spMkLst>
            <pc:docMk/>
            <pc:sldMk cId="930156360" sldId="279"/>
            <ac:spMk id="28" creationId="{72AC46CB-E41C-431E-B498-6295C0C5E3F1}"/>
          </ac:spMkLst>
        </pc:spChg>
        <pc:picChg chg="mod ord">
          <ac:chgData name="Jovan Birac" userId="8e0dc2dd64c2be8d" providerId="LiveId" clId="{7EEC120F-B716-42F6-ABAD-746037FFE774}" dt="2023-02-13T07:15:25.565" v="2266" actId="26606"/>
          <ac:picMkLst>
            <pc:docMk/>
            <pc:sldMk cId="930156360" sldId="279"/>
            <ac:picMk id="4" creationId="{693391D1-5475-B581-EE63-749BAC86FC8B}"/>
          </ac:picMkLst>
        </pc:picChg>
      </pc:sldChg>
      <pc:sldChg chg="addSp modSp new mod setBg">
        <pc:chgData name="Jovan Birac" userId="8e0dc2dd64c2be8d" providerId="LiveId" clId="{7EEC120F-B716-42F6-ABAD-746037FFE774}" dt="2023-02-13T07:30:19.278" v="2514" actId="20577"/>
        <pc:sldMkLst>
          <pc:docMk/>
          <pc:sldMk cId="939795403" sldId="280"/>
        </pc:sldMkLst>
        <pc:spChg chg="mod">
          <ac:chgData name="Jovan Birac" userId="8e0dc2dd64c2be8d" providerId="LiveId" clId="{7EEC120F-B716-42F6-ABAD-746037FFE774}" dt="2023-02-13T07:30:10.002" v="2513" actId="14100"/>
          <ac:spMkLst>
            <pc:docMk/>
            <pc:sldMk cId="939795403" sldId="280"/>
            <ac:spMk id="2" creationId="{D638DC35-54F1-9D5F-2EC3-9704A7F6559A}"/>
          </ac:spMkLst>
        </pc:spChg>
        <pc:spChg chg="mod">
          <ac:chgData name="Jovan Birac" userId="8e0dc2dd64c2be8d" providerId="LiveId" clId="{7EEC120F-B716-42F6-ABAD-746037FFE774}" dt="2023-02-13T07:30:19.278" v="2514" actId="20577"/>
          <ac:spMkLst>
            <pc:docMk/>
            <pc:sldMk cId="939795403" sldId="280"/>
            <ac:spMk id="3" creationId="{F88C529C-7116-22E6-8573-C8118418C5F7}"/>
          </ac:spMkLst>
        </pc:spChg>
        <pc:spChg chg="add">
          <ac:chgData name="Jovan Birac" userId="8e0dc2dd64c2be8d" providerId="LiveId" clId="{7EEC120F-B716-42F6-ABAD-746037FFE774}" dt="2023-02-13T07:29:23.513" v="2484" actId="26606"/>
          <ac:spMkLst>
            <pc:docMk/>
            <pc:sldMk cId="939795403" sldId="280"/>
            <ac:spMk id="10" creationId="{CCC0F838-C0C4-46D0-AF01-49D0757FFC4E}"/>
          </ac:spMkLst>
        </pc:spChg>
        <pc:spChg chg="add">
          <ac:chgData name="Jovan Birac" userId="8e0dc2dd64c2be8d" providerId="LiveId" clId="{7EEC120F-B716-42F6-ABAD-746037FFE774}" dt="2023-02-13T07:29:23.513" v="2484" actId="26606"/>
          <ac:spMkLst>
            <pc:docMk/>
            <pc:sldMk cId="939795403" sldId="280"/>
            <ac:spMk id="12" creationId="{A3C000BD-1FE2-4E03-878B-984B4377EFF5}"/>
          </ac:spMkLst>
        </pc:spChg>
        <pc:spChg chg="add">
          <ac:chgData name="Jovan Birac" userId="8e0dc2dd64c2be8d" providerId="LiveId" clId="{7EEC120F-B716-42F6-ABAD-746037FFE774}" dt="2023-02-13T07:29:23.513" v="2484" actId="26606"/>
          <ac:spMkLst>
            <pc:docMk/>
            <pc:sldMk cId="939795403" sldId="280"/>
            <ac:spMk id="14" creationId="{F8806BFE-42EC-4CC1-AB07-EF8DE10157C0}"/>
          </ac:spMkLst>
        </pc:spChg>
        <pc:picChg chg="add mod ord">
          <ac:chgData name="Jovan Birac" userId="8e0dc2dd64c2be8d" providerId="LiveId" clId="{7EEC120F-B716-42F6-ABAD-746037FFE774}" dt="2023-02-13T07:29:23.513" v="2484" actId="26606"/>
          <ac:picMkLst>
            <pc:docMk/>
            <pc:sldMk cId="939795403" sldId="280"/>
            <ac:picMk id="5" creationId="{D0A22998-2A75-64C1-A616-402471C8C83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>
            <a:extLst>
              <a:ext uri="{FF2B5EF4-FFF2-40B4-BE49-F238E27FC236}">
                <a16:creationId xmlns="" xmlns:a16="http://schemas.microsoft.com/office/drawing/2014/main" id="{82B8F1E4-EAE6-43EB-87D7-78F8AA432E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Čuvar mesta za datum 2">
            <a:extLst>
              <a:ext uri="{FF2B5EF4-FFF2-40B4-BE49-F238E27FC236}">
                <a16:creationId xmlns="" xmlns:a16="http://schemas.microsoft.com/office/drawing/2014/main" id="{2A03E23D-BF41-4A1E-AA58-D85F131CEF5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F9B62-6017-484A-88D3-8052D1FD9635}" type="datetimeFigureOut">
              <a:rPr lang="sr-Latn-RS" smtClean="0"/>
              <a:pPr/>
              <a:t>16.2.2023</a:t>
            </a:fld>
            <a:endParaRPr lang="sr-Latn-RS"/>
          </a:p>
        </p:txBody>
      </p:sp>
      <p:sp>
        <p:nvSpPr>
          <p:cNvPr id="4" name="Čuvar mesta za podnožje 3">
            <a:extLst>
              <a:ext uri="{FF2B5EF4-FFF2-40B4-BE49-F238E27FC236}">
                <a16:creationId xmlns="" xmlns:a16="http://schemas.microsoft.com/office/drawing/2014/main" id="{6E320D2E-612B-4C64-A86E-44D385CDF7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5" name="Čuvar mesta za broj slajda 4">
            <a:extLst>
              <a:ext uri="{FF2B5EF4-FFF2-40B4-BE49-F238E27FC236}">
                <a16:creationId xmlns="" xmlns:a16="http://schemas.microsoft.com/office/drawing/2014/main" id="{2A28199E-BC75-40ED-8FA1-5031FF600B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C3BD3-8A2E-4333-93C5-6430BDB93B6E}" type="slidenum">
              <a:rPr lang="sr-Latn-RS" smtClean="0"/>
              <a:pPr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xmlns="" val="1777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 dirty="0"/>
          </a:p>
        </p:txBody>
      </p:sp>
      <p:sp>
        <p:nvSpPr>
          <p:cNvPr id="3" name="Čuvar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DBAFA-61AE-4B4A-8FFD-84533C3B78B0}" type="datetimeFigureOut">
              <a:rPr lang="sr-Latn-RS" smtClean="0"/>
              <a:pPr/>
              <a:t>16.2.2023</a:t>
            </a:fld>
            <a:endParaRPr lang="sr-Latn-RS" dirty="0"/>
          </a:p>
        </p:txBody>
      </p:sp>
      <p:sp>
        <p:nvSpPr>
          <p:cNvPr id="4" name="Čuvar mesta za sliku na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 dirty="0"/>
          </a:p>
        </p:txBody>
      </p:sp>
      <p:sp>
        <p:nvSpPr>
          <p:cNvPr id="5" name="Čuvar mesta za napomen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r-Latn-RS" noProof="0" dirty="0"/>
              <a:t>Uređivanje stilova za tekst mastera</a:t>
            </a:r>
            <a:endParaRPr lang="sr-Latn-RS" dirty="0"/>
          </a:p>
          <a:p>
            <a:pPr lvl="1"/>
            <a:r>
              <a:rPr lang="sr-Latn-RS" dirty="0"/>
              <a:t>Drugi nivo</a:t>
            </a:r>
          </a:p>
          <a:p>
            <a:pPr lvl="2"/>
            <a:r>
              <a:rPr lang="sr-Latn-RS" dirty="0"/>
              <a:t>Treći nivo</a:t>
            </a:r>
          </a:p>
          <a:p>
            <a:pPr lvl="3"/>
            <a:r>
              <a:rPr lang="sr-Latn-RS" dirty="0"/>
              <a:t>Četvrti nivo</a:t>
            </a:r>
          </a:p>
          <a:p>
            <a:pPr lvl="4"/>
            <a:r>
              <a:rPr lang="sr-Latn-RS" dirty="0"/>
              <a:t>Peti nivo</a:t>
            </a:r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 dirty="0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BB896-D713-45D5-9924-92E79885DF73}" type="slidenum">
              <a:rPr lang="sr-Latn-RS" smtClean="0"/>
              <a:pPr/>
              <a:t>‹#›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273504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BB896-D713-45D5-9924-92E79885DF73}" type="slidenum">
              <a:rPr lang="sr-Latn-RS" smtClean="0"/>
              <a:pPr/>
              <a:t>3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3712444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sliku na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Čuvar mesta za napomen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BB896-D713-45D5-9924-92E79885DF73}" type="slidenum">
              <a:rPr lang="sr-Latn-RS" smtClean="0"/>
              <a:pPr/>
              <a:t>34</a:t>
            </a:fld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xmlns="" val="3927255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ugaonik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Pravougaonik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sr-Latn-RS" noProof="0"/>
              <a:t>Kliknite da biste uredili stil za podnaslov mastera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A71682-26EC-4C46-ADD9-E52ED72C5D90}" type="datetime1">
              <a:rPr lang="sr-Latn-RS" noProof="0" smtClean="0"/>
              <a:pPr rtl="0"/>
              <a:t>16.2.2023</a:t>
            </a:fld>
            <a:endParaRPr lang="sr-Latn-RS" noProof="0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r-Latn-RS" noProof="0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r-Latn-RS" noProof="0" smtClean="0"/>
              <a:pPr rtl="0"/>
              <a:t>‹#›</a:t>
            </a:fld>
            <a:endParaRPr lang="sr-Latn-RS" noProof="0"/>
          </a:p>
        </p:txBody>
      </p:sp>
    </p:spTree>
    <p:extLst>
      <p:ext uri="{BB962C8B-B14F-4D97-AF65-F5344CB8AC3E}">
        <p14:creationId xmlns:p14="http://schemas.microsoft.com/office/powerpoint/2010/main" xmlns="" val="335466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7" name="Čuvar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9869EB7-5A06-4C44-95ED-F20CF04D3C22}" type="datetime1">
              <a:rPr lang="sr-Latn-RS" noProof="0" smtClean="0"/>
              <a:pPr rtl="0"/>
              <a:t>16.2.2023</a:t>
            </a:fld>
            <a:endParaRPr lang="sr-Latn-RS" noProof="0"/>
          </a:p>
        </p:txBody>
      </p:sp>
      <p:sp>
        <p:nvSpPr>
          <p:cNvPr id="8" name="Čuvar mesta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r-Latn-RS" noProof="0"/>
          </a:p>
        </p:txBody>
      </p:sp>
      <p:sp>
        <p:nvSpPr>
          <p:cNvPr id="9" name="Čuvar mesta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r-Latn-RS" noProof="0" smtClean="0"/>
              <a:pPr rtl="0"/>
              <a:t>‹#›</a:t>
            </a:fld>
            <a:endParaRPr lang="sr-Latn-RS" noProof="0"/>
          </a:p>
        </p:txBody>
      </p:sp>
    </p:spTree>
    <p:extLst>
      <p:ext uri="{BB962C8B-B14F-4D97-AF65-F5344CB8AC3E}">
        <p14:creationId xmlns:p14="http://schemas.microsoft.com/office/powerpoint/2010/main" xmlns="" val="29439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/>
          <p:cNvSpPr>
            <a:spLocks noGrp="1"/>
          </p:cNvSpPr>
          <p:nvPr>
            <p:ph type="title" orient="vert" hasCustomPrompt="1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7" name="Čuvar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680007-510F-43EB-BEAE-592DA9FFF598}" type="datetime1">
              <a:rPr lang="sr-Latn-RS" noProof="0" smtClean="0"/>
              <a:pPr rtl="0"/>
              <a:t>16.2.2023</a:t>
            </a:fld>
            <a:endParaRPr lang="sr-Latn-RS" noProof="0"/>
          </a:p>
        </p:txBody>
      </p:sp>
      <p:sp>
        <p:nvSpPr>
          <p:cNvPr id="8" name="Čuvar mesta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r-Latn-RS" noProof="0"/>
          </a:p>
        </p:txBody>
      </p:sp>
      <p:sp>
        <p:nvSpPr>
          <p:cNvPr id="9" name="Čuvar mesta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r-Latn-RS" noProof="0" smtClean="0"/>
              <a:pPr rtl="0"/>
              <a:t>‹#›</a:t>
            </a:fld>
            <a:endParaRPr lang="sr-Latn-RS" noProof="0"/>
          </a:p>
        </p:txBody>
      </p:sp>
    </p:spTree>
    <p:extLst>
      <p:ext uri="{BB962C8B-B14F-4D97-AF65-F5344CB8AC3E}">
        <p14:creationId xmlns:p14="http://schemas.microsoft.com/office/powerpoint/2010/main" xmlns="" val="4197192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ugaonik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Pravougaonik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sr-Latn-RS" noProof="0"/>
              <a:t>Kliknite da biste uredili stil za podnaslov mastera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A71682-26EC-4C46-ADD9-E52ED72C5D90}" type="datetime1">
              <a:rPr lang="sr-Latn-R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16.2.2023</a:t>
            </a:fld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FAB73BC-B049-4115-A692-8D63A059BFB8}" type="slidenum">
              <a:rPr lang="sr-Latn-RS" smtClean="0">
                <a:solidFill>
                  <a:srgbClr val="A9A57C"/>
                </a:solidFill>
              </a:rPr>
              <a:pPr/>
              <a:t>‹#›</a:t>
            </a:fld>
            <a:endParaRPr lang="sr-Latn-RS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603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sadržaj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CF1D2C0-CB87-4226-B57A-7BEB7DDEE5FA}" type="datetime1">
              <a:rPr lang="sr-Latn-R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16.2.2023</a:t>
            </a:fld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FAB73BC-B049-4115-A692-8D63A059BFB8}" type="slidenum">
              <a:rPr lang="sr-Latn-RS" smtClean="0">
                <a:solidFill>
                  <a:srgbClr val="A9A57C"/>
                </a:solidFill>
              </a:rPr>
              <a:pPr/>
              <a:t>‹#›</a:t>
            </a:fld>
            <a:endParaRPr lang="sr-Latn-RS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932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 hasCustomPrompt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4F0885B-C136-477C-98A5-7ECCB2735845}" type="datetime1">
              <a:rPr lang="sr-Latn-R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16.2.2023</a:t>
            </a:fld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FAB73BC-B049-4115-A692-8D63A059BFB8}" type="slidenum">
              <a:rPr lang="sr-Latn-RS" smtClean="0">
                <a:solidFill>
                  <a:srgbClr val="A9A57C"/>
                </a:solidFill>
              </a:rPr>
              <a:pPr/>
              <a:t>‹#›</a:t>
            </a:fld>
            <a:endParaRPr lang="sr-Latn-RS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0083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sadržaj 2"/>
          <p:cNvSpPr>
            <a:spLocks noGrp="1"/>
          </p:cNvSpPr>
          <p:nvPr>
            <p:ph sz="half" idx="1" hasCustomPrompt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 hasCustomPrompt="1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8" name="Čuvar mesta za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47A702F-41CC-4556-86EE-74B48D1FA964}" type="datetime1">
              <a:rPr lang="sr-Latn-R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16.2.2023</a:t>
            </a:fld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Čuvar mesta za podnožj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Čuvar mesta za broj slajd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FAB73BC-B049-4115-A692-8D63A059BFB8}" type="slidenum">
              <a:rPr lang="sr-Latn-RS" smtClean="0">
                <a:solidFill>
                  <a:srgbClr val="A9A57C"/>
                </a:solidFill>
              </a:rPr>
              <a:pPr/>
              <a:t>‹#›</a:t>
            </a:fld>
            <a:endParaRPr lang="sr-Latn-RS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6782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 hasCustomPrompt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 hasCustomPrompt="1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5" name="Čuvar mesta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7818463" y="1023586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6" name="Čuvar mesta za sadržaj 5"/>
          <p:cNvSpPr>
            <a:spLocks noGrp="1"/>
          </p:cNvSpPr>
          <p:nvPr>
            <p:ph sz="quarter" idx="4" hasCustomPrompt="1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2" name="Čuvar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7E03B64-04EC-4D34-9516-56A5CB8AC0A5}" type="datetime1">
              <a:rPr lang="sr-Latn-R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16.2.2023</a:t>
            </a:fld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Čuvar mesta za podnožje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Čuvar mesta za broj slajda 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FAB73BC-B049-4115-A692-8D63A059BFB8}" type="slidenum">
              <a:rPr lang="sr-Latn-RS" smtClean="0">
                <a:solidFill>
                  <a:srgbClr val="A9A57C"/>
                </a:solidFill>
              </a:rPr>
              <a:pPr/>
              <a:t>‹#›</a:t>
            </a:fld>
            <a:endParaRPr lang="sr-Latn-RS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275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2" name="Čuvar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12C5031-E612-4D12-B050-E80F62FC6CC4}" type="datetime1">
              <a:rPr lang="sr-Latn-R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16.2.2023</a:t>
            </a:fld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Čuvar mesta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Čuvar mesta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FAB73BC-B049-4115-A692-8D63A059BFB8}" type="slidenum">
              <a:rPr lang="sr-Latn-RS" smtClean="0">
                <a:solidFill>
                  <a:srgbClr val="A9A57C"/>
                </a:solidFill>
              </a:rPr>
              <a:pPr/>
              <a:t>‹#›</a:t>
            </a:fld>
            <a:endParaRPr lang="sr-Latn-RS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824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991DEF9-BD94-46EB-B007-E09AD8EC164E}" type="datetime1">
              <a:rPr lang="sr-Latn-R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16.2.2023</a:t>
            </a:fld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FAB73BC-B049-4115-A692-8D63A059BFB8}" type="slidenum">
              <a:rPr lang="sr-Latn-RS" smtClean="0">
                <a:solidFill>
                  <a:srgbClr val="A9A57C"/>
                </a:solidFill>
              </a:rPr>
              <a:pPr/>
              <a:t>‹#›</a:t>
            </a:fld>
            <a:endParaRPr lang="sr-Latn-RS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9429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sadržaj 2"/>
          <p:cNvSpPr>
            <a:spLocks noGrp="1"/>
          </p:cNvSpPr>
          <p:nvPr>
            <p:ph idx="1" hasCustomPrompt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8" name="Čuvar mesta za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AF5D51E-1DBB-4F31-A832-E7D8B317C5C1}" type="datetime1">
              <a:rPr lang="sr-Latn-R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16.2.2023</a:t>
            </a:fld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Čuvar mesta za podnožj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Čuvar mesta za broj slajd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FAB73BC-B049-4115-A692-8D63A059BFB8}" type="slidenum">
              <a:rPr lang="sr-Latn-RS" smtClean="0">
                <a:solidFill>
                  <a:srgbClr val="A9A57C"/>
                </a:solidFill>
              </a:rPr>
              <a:pPr/>
              <a:t>‹#›</a:t>
            </a:fld>
            <a:endParaRPr lang="sr-Latn-RS">
              <a:solidFill>
                <a:srgbClr val="A9A57C"/>
              </a:solidFill>
            </a:endParaRPr>
          </a:p>
        </p:txBody>
      </p:sp>
      <p:sp>
        <p:nvSpPr>
          <p:cNvPr id="11" name="Čuvar mesta za sadržaj 2">
            <a:extLst>
              <a:ext uri="{FF2B5EF4-FFF2-40B4-BE49-F238E27FC236}">
                <a16:creationId xmlns=""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12" name="Čuvar mesta za sadržaj 2">
            <a:extLst>
              <a:ext uri="{FF2B5EF4-FFF2-40B4-BE49-F238E27FC236}">
                <a16:creationId xmlns=""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6" name="Čuvar mesta za tekst 5">
            <a:extLst>
              <a:ext uri="{FF2B5EF4-FFF2-40B4-BE49-F238E27FC236}">
                <a16:creationId xmlns=""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13" name="Čuvar mesta za tekst 5">
            <a:extLst>
              <a:ext uri="{FF2B5EF4-FFF2-40B4-BE49-F238E27FC236}">
                <a16:creationId xmlns=""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14" name="Čuvar mesta za tekst 5">
            <a:extLst>
              <a:ext uri="{FF2B5EF4-FFF2-40B4-BE49-F238E27FC236}">
                <a16:creationId xmlns=""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</p:spTree>
    <p:extLst>
      <p:ext uri="{BB962C8B-B14F-4D97-AF65-F5344CB8AC3E}">
        <p14:creationId xmlns:p14="http://schemas.microsoft.com/office/powerpoint/2010/main" xmlns="" val="242779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sadržaj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F1D2C0-CB87-4226-B57A-7BEB7DDEE5FA}" type="datetime1">
              <a:rPr lang="sr-Latn-RS" noProof="0" smtClean="0"/>
              <a:pPr rtl="0"/>
              <a:t>16.2.2023</a:t>
            </a:fld>
            <a:endParaRPr lang="sr-Latn-RS" noProof="0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r-Latn-RS" noProof="0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r-Latn-RS" noProof="0" smtClean="0"/>
              <a:pPr rtl="0"/>
              <a:t>‹#›</a:t>
            </a:fld>
            <a:endParaRPr lang="sr-Latn-RS" noProof="0"/>
          </a:p>
        </p:txBody>
      </p:sp>
    </p:spTree>
    <p:extLst>
      <p:ext uri="{BB962C8B-B14F-4D97-AF65-F5344CB8AC3E}">
        <p14:creationId xmlns:p14="http://schemas.microsoft.com/office/powerpoint/2010/main" xmlns="" val="3181794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sli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r-Latn-RS" noProof="0"/>
              <a:t>Kliknite na ikonu da biste dodali sliku</a:t>
            </a:r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8" name="Čuvar mesta za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E7D0D01-A19C-4E80-81BA-54F7FF6E70DE}" type="datetime1">
              <a:rPr lang="sr-Latn-R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16.2.2023</a:t>
            </a:fld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Čuvar mesta za podnožje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 rtlCol="0"/>
          <a:lstStyle/>
          <a:p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Čuvar mesta za broj slajd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FAB73BC-B049-4115-A692-8D63A059BFB8}" type="slidenum">
              <a:rPr lang="sr-Latn-RS" smtClean="0">
                <a:solidFill>
                  <a:srgbClr val="A9A57C"/>
                </a:solidFill>
              </a:rPr>
              <a:pPr/>
              <a:t>‹#›</a:t>
            </a:fld>
            <a:endParaRPr lang="sr-Latn-RS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9386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7" name="Čuvar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9869EB7-5A06-4C44-95ED-F20CF04D3C22}" type="datetime1">
              <a:rPr lang="sr-Latn-R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16.2.2023</a:t>
            </a:fld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Čuvar mesta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Čuvar mesta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FAB73BC-B049-4115-A692-8D63A059BFB8}" type="slidenum">
              <a:rPr lang="sr-Latn-RS" smtClean="0">
                <a:solidFill>
                  <a:srgbClr val="A9A57C"/>
                </a:solidFill>
              </a:rPr>
              <a:pPr/>
              <a:t>‹#›</a:t>
            </a:fld>
            <a:endParaRPr lang="sr-Latn-RS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10030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/>
          <p:cNvSpPr>
            <a:spLocks noGrp="1"/>
          </p:cNvSpPr>
          <p:nvPr>
            <p:ph type="title" orient="vert" hasCustomPrompt="1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7" name="Čuvar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1680007-510F-43EB-BEAE-592DA9FFF598}" type="datetime1">
              <a:rPr lang="sr-Latn-R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16.2.2023</a:t>
            </a:fld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Čuvar mesta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Čuvar mesta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4FAB73BC-B049-4115-A692-8D63A059BFB8}" type="slidenum">
              <a:rPr lang="sr-Latn-RS" smtClean="0">
                <a:solidFill>
                  <a:srgbClr val="A9A57C"/>
                </a:solidFill>
              </a:rPr>
              <a:pPr/>
              <a:t>‹#›</a:t>
            </a:fld>
            <a:endParaRPr lang="sr-Latn-RS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170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 hasCustomPrompt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F0885B-C136-477C-98A5-7ECCB2735845}" type="datetime1">
              <a:rPr lang="sr-Latn-RS" noProof="0" smtClean="0"/>
              <a:pPr rtl="0"/>
              <a:t>16.2.2023</a:t>
            </a:fld>
            <a:endParaRPr lang="sr-Latn-RS" noProof="0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r-Latn-RS" noProof="0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r-Latn-RS" noProof="0" smtClean="0"/>
              <a:pPr rtl="0"/>
              <a:t>‹#›</a:t>
            </a:fld>
            <a:endParaRPr lang="sr-Latn-RS" noProof="0"/>
          </a:p>
        </p:txBody>
      </p:sp>
    </p:spTree>
    <p:extLst>
      <p:ext uri="{BB962C8B-B14F-4D97-AF65-F5344CB8AC3E}">
        <p14:creationId xmlns:p14="http://schemas.microsoft.com/office/powerpoint/2010/main" xmlns="" val="41066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sadržaj 2"/>
          <p:cNvSpPr>
            <a:spLocks noGrp="1"/>
          </p:cNvSpPr>
          <p:nvPr>
            <p:ph sz="half" idx="1" hasCustomPrompt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 hasCustomPrompt="1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8" name="Čuvar mesta za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7A702F-41CC-4556-86EE-74B48D1FA964}" type="datetime1">
              <a:rPr lang="sr-Latn-RS" noProof="0" smtClean="0"/>
              <a:pPr rtl="0"/>
              <a:t>16.2.2023</a:t>
            </a:fld>
            <a:endParaRPr lang="sr-Latn-RS" noProof="0"/>
          </a:p>
        </p:txBody>
      </p:sp>
      <p:sp>
        <p:nvSpPr>
          <p:cNvPr id="9" name="Čuvar mesta za podnožj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r-Latn-RS" noProof="0"/>
          </a:p>
        </p:txBody>
      </p:sp>
      <p:sp>
        <p:nvSpPr>
          <p:cNvPr id="10" name="Čuvar mesta za broj slajd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r-Latn-RS" noProof="0" smtClean="0"/>
              <a:pPr rtl="0"/>
              <a:t>‹#›</a:t>
            </a:fld>
            <a:endParaRPr lang="sr-Latn-RS" noProof="0"/>
          </a:p>
        </p:txBody>
      </p:sp>
    </p:spTree>
    <p:extLst>
      <p:ext uri="{BB962C8B-B14F-4D97-AF65-F5344CB8AC3E}">
        <p14:creationId xmlns:p14="http://schemas.microsoft.com/office/powerpoint/2010/main" xmlns="" val="141377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 hasCustomPrompt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 hasCustomPrompt="1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5" name="Čuvar mesta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7818463" y="1023586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6" name="Čuvar mesta za sadržaj 5"/>
          <p:cNvSpPr>
            <a:spLocks noGrp="1"/>
          </p:cNvSpPr>
          <p:nvPr>
            <p:ph sz="quarter" idx="4" hasCustomPrompt="1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2" name="Čuvar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E03B64-04EC-4D34-9516-56A5CB8AC0A5}" type="datetime1">
              <a:rPr lang="sr-Latn-RS" noProof="0" smtClean="0"/>
              <a:pPr rtl="0"/>
              <a:t>16.2.2023</a:t>
            </a:fld>
            <a:endParaRPr lang="sr-Latn-RS" noProof="0"/>
          </a:p>
        </p:txBody>
      </p:sp>
      <p:sp>
        <p:nvSpPr>
          <p:cNvPr id="11" name="Čuvar mesta za podnožje 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r-Latn-RS" noProof="0"/>
          </a:p>
        </p:txBody>
      </p:sp>
      <p:sp>
        <p:nvSpPr>
          <p:cNvPr id="12" name="Čuvar mesta za broj slajda 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r-Latn-RS" noProof="0" smtClean="0"/>
              <a:pPr rtl="0"/>
              <a:t>‹#›</a:t>
            </a:fld>
            <a:endParaRPr lang="sr-Latn-RS" noProof="0"/>
          </a:p>
        </p:txBody>
      </p:sp>
    </p:spTree>
    <p:extLst>
      <p:ext uri="{BB962C8B-B14F-4D97-AF65-F5344CB8AC3E}">
        <p14:creationId xmlns:p14="http://schemas.microsoft.com/office/powerpoint/2010/main" xmlns="" val="239466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2" name="Čuvar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2C5031-E612-4D12-B050-E80F62FC6CC4}" type="datetime1">
              <a:rPr lang="sr-Latn-RS" noProof="0" smtClean="0"/>
              <a:pPr rtl="0"/>
              <a:t>16.2.2023</a:t>
            </a:fld>
            <a:endParaRPr lang="sr-Latn-RS" noProof="0"/>
          </a:p>
        </p:txBody>
      </p:sp>
      <p:sp>
        <p:nvSpPr>
          <p:cNvPr id="7" name="Čuvar mesta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r-Latn-RS" noProof="0"/>
          </a:p>
        </p:txBody>
      </p:sp>
      <p:sp>
        <p:nvSpPr>
          <p:cNvPr id="8" name="Čuvar mesta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r-Latn-RS" noProof="0" smtClean="0"/>
              <a:pPr rtl="0"/>
              <a:t>‹#›</a:t>
            </a:fld>
            <a:endParaRPr lang="sr-Latn-RS" noProof="0"/>
          </a:p>
        </p:txBody>
      </p:sp>
    </p:spTree>
    <p:extLst>
      <p:ext uri="{BB962C8B-B14F-4D97-AF65-F5344CB8AC3E}">
        <p14:creationId xmlns:p14="http://schemas.microsoft.com/office/powerpoint/2010/main" xmlns="" val="63204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91DEF9-BD94-46EB-B007-E09AD8EC164E}" type="datetime1">
              <a:rPr lang="sr-Latn-RS" noProof="0" smtClean="0"/>
              <a:pPr rtl="0"/>
              <a:t>16.2.2023</a:t>
            </a:fld>
            <a:endParaRPr lang="sr-Latn-RS" noProof="0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r-Latn-RS" noProof="0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r-Latn-RS" noProof="0" smtClean="0"/>
              <a:pPr rtl="0"/>
              <a:t>‹#›</a:t>
            </a:fld>
            <a:endParaRPr lang="sr-Latn-RS" noProof="0"/>
          </a:p>
        </p:txBody>
      </p:sp>
    </p:spTree>
    <p:extLst>
      <p:ext uri="{BB962C8B-B14F-4D97-AF65-F5344CB8AC3E}">
        <p14:creationId xmlns:p14="http://schemas.microsoft.com/office/powerpoint/2010/main" xmlns="" val="216492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sadržaj 2"/>
          <p:cNvSpPr>
            <a:spLocks noGrp="1"/>
          </p:cNvSpPr>
          <p:nvPr>
            <p:ph idx="1" hasCustomPrompt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8" name="Čuvar mesta za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F5D51E-1DBB-4F31-A832-E7D8B317C5C1}" type="datetime1">
              <a:rPr lang="sr-Latn-RS" noProof="0" smtClean="0"/>
              <a:pPr rtl="0"/>
              <a:t>16.2.2023</a:t>
            </a:fld>
            <a:endParaRPr lang="sr-Latn-RS" noProof="0"/>
          </a:p>
        </p:txBody>
      </p:sp>
      <p:sp>
        <p:nvSpPr>
          <p:cNvPr id="9" name="Čuvar mesta za podnožje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r-Latn-RS" noProof="0"/>
          </a:p>
        </p:txBody>
      </p:sp>
      <p:sp>
        <p:nvSpPr>
          <p:cNvPr id="10" name="Čuvar mesta za broj slajd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r-Latn-RS" noProof="0" smtClean="0"/>
              <a:pPr rtl="0"/>
              <a:t>‹#›</a:t>
            </a:fld>
            <a:endParaRPr lang="sr-Latn-RS" noProof="0"/>
          </a:p>
        </p:txBody>
      </p:sp>
      <p:sp>
        <p:nvSpPr>
          <p:cNvPr id="11" name="Čuvar mesta za sadržaj 2">
            <a:extLst>
              <a:ext uri="{FF2B5EF4-FFF2-40B4-BE49-F238E27FC236}">
                <a16:creationId xmlns=""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12" name="Čuvar mesta za sadržaj 2">
            <a:extLst>
              <a:ext uri="{FF2B5EF4-FFF2-40B4-BE49-F238E27FC236}">
                <a16:creationId xmlns=""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  <a:p>
            <a:pPr lvl="1" rtl="0"/>
            <a:r>
              <a:rPr lang="sr-Latn-RS" noProof="0"/>
              <a:t>Drugi nivo</a:t>
            </a:r>
          </a:p>
          <a:p>
            <a:pPr lvl="2" rtl="0"/>
            <a:r>
              <a:rPr lang="sr-Latn-RS" noProof="0"/>
              <a:t>Treći nivo</a:t>
            </a:r>
          </a:p>
          <a:p>
            <a:pPr lvl="3" rtl="0"/>
            <a:r>
              <a:rPr lang="sr-Latn-RS" noProof="0"/>
              <a:t>Četvrti nivo</a:t>
            </a:r>
          </a:p>
          <a:p>
            <a:pPr lvl="4" rtl="0"/>
            <a:r>
              <a:rPr lang="sr-Latn-RS" noProof="0"/>
              <a:t>Peti nivo</a:t>
            </a:r>
          </a:p>
        </p:txBody>
      </p:sp>
      <p:sp>
        <p:nvSpPr>
          <p:cNvPr id="6" name="Čuvar mesta za tekst 5">
            <a:extLst>
              <a:ext uri="{FF2B5EF4-FFF2-40B4-BE49-F238E27FC236}">
                <a16:creationId xmlns=""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13" name="Čuvar mesta za tekst 5">
            <a:extLst>
              <a:ext uri="{FF2B5EF4-FFF2-40B4-BE49-F238E27FC236}">
                <a16:creationId xmlns=""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14" name="Čuvar mesta za tekst 5">
            <a:extLst>
              <a:ext uri="{FF2B5EF4-FFF2-40B4-BE49-F238E27FC236}">
                <a16:creationId xmlns=""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</p:spTree>
    <p:extLst>
      <p:ext uri="{BB962C8B-B14F-4D97-AF65-F5344CB8AC3E}">
        <p14:creationId xmlns:p14="http://schemas.microsoft.com/office/powerpoint/2010/main" xmlns="" val="207508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" name="Čuvar mesta za sli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r-Latn-RS" noProof="0"/>
              <a:t>Kliknite na ikonu da biste dodali sliku</a:t>
            </a:r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r-Latn-RS" noProof="0"/>
              <a:t>Uređivanje stilova za tekst mastera</a:t>
            </a:r>
          </a:p>
        </p:txBody>
      </p:sp>
      <p:sp>
        <p:nvSpPr>
          <p:cNvPr id="8" name="Čuvar mesta za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7D0D01-A19C-4E80-81BA-54F7FF6E70DE}" type="datetime1">
              <a:rPr lang="sr-Latn-RS" noProof="0" smtClean="0"/>
              <a:pPr rtl="0"/>
              <a:t>16.2.2023</a:t>
            </a:fld>
            <a:endParaRPr lang="sr-Latn-RS" noProof="0"/>
          </a:p>
        </p:txBody>
      </p:sp>
      <p:sp>
        <p:nvSpPr>
          <p:cNvPr id="9" name="Čuvar mesta za podnožje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 rtlCol="0"/>
          <a:lstStyle/>
          <a:p>
            <a:pPr rtl="0"/>
            <a:endParaRPr lang="sr-Latn-RS" noProof="0"/>
          </a:p>
        </p:txBody>
      </p:sp>
      <p:sp>
        <p:nvSpPr>
          <p:cNvPr id="10" name="Čuvar mesta za broj slajda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sr-Latn-RS" noProof="0" smtClean="0"/>
              <a:pPr rtl="0"/>
              <a:t>‹#›</a:t>
            </a:fld>
            <a:endParaRPr lang="sr-Latn-RS" noProof="0"/>
          </a:p>
        </p:txBody>
      </p:sp>
    </p:spTree>
    <p:extLst>
      <p:ext uri="{BB962C8B-B14F-4D97-AF65-F5344CB8AC3E}">
        <p14:creationId xmlns:p14="http://schemas.microsoft.com/office/powerpoint/2010/main" xmlns="" val="305941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ugaonik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Čuvar mesta za naslov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8" name="Pravougaonik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sr-Latn-RS" noProof="0" dirty="0"/>
              <a:t>Uređivanje stilova za tekst mastera</a:t>
            </a:r>
          </a:p>
          <a:p>
            <a:pPr lvl="1" rtl="0"/>
            <a:r>
              <a:rPr lang="sr-Latn-RS" noProof="0" dirty="0"/>
              <a:t>Drugi nivo</a:t>
            </a:r>
          </a:p>
          <a:p>
            <a:pPr lvl="2" rtl="0"/>
            <a:r>
              <a:rPr lang="sr-Latn-RS" noProof="0" dirty="0"/>
              <a:t>Treći nivo</a:t>
            </a:r>
          </a:p>
          <a:p>
            <a:pPr lvl="3" rtl="0"/>
            <a:r>
              <a:rPr lang="sr-Latn-RS" noProof="0" dirty="0"/>
              <a:t>Četvrti nivo</a:t>
            </a:r>
          </a:p>
          <a:p>
            <a:pPr lvl="4" rtl="0"/>
            <a:r>
              <a:rPr lang="sr-Latn-RS" noProof="0" dirty="0"/>
              <a:t>Peti nivo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E92904B8-0A52-4AB1-ACBE-436E9AFFC241}" type="datetime1">
              <a:rPr lang="sr-Latn-RS" noProof="0" smtClean="0"/>
              <a:pPr rtl="0"/>
              <a:t>16.2.2023</a:t>
            </a:fld>
            <a:endParaRPr lang="sr-Latn-RS" noProof="0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sr-Latn-RS" noProof="0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sr-Latn-RS" noProof="0" smtClean="0"/>
              <a:pPr rtl="0"/>
              <a:t>‹#›</a:t>
            </a:fld>
            <a:endParaRPr lang="sr-Latn-RS" noProof="0"/>
          </a:p>
        </p:txBody>
      </p:sp>
    </p:spTree>
    <p:extLst>
      <p:ext uri="{BB962C8B-B14F-4D97-AF65-F5344CB8AC3E}">
        <p14:creationId xmlns:p14="http://schemas.microsoft.com/office/powerpoint/2010/main" xmlns="" val="43593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ugaonik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Čuvar mesta za naslov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r-Latn-RS" noProof="0"/>
              <a:t>Kliknite da biste uredili stil za naslov mastera</a:t>
            </a:r>
          </a:p>
        </p:txBody>
      </p:sp>
      <p:sp>
        <p:nvSpPr>
          <p:cNvPr id="38" name="Pravougaonik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sr-Latn-RS" noProof="0" dirty="0"/>
              <a:t>Uređivanje stilova za tekst mastera</a:t>
            </a:r>
          </a:p>
          <a:p>
            <a:pPr lvl="1" rtl="0"/>
            <a:r>
              <a:rPr lang="sr-Latn-RS" noProof="0" dirty="0"/>
              <a:t>Drugi nivo</a:t>
            </a:r>
          </a:p>
          <a:p>
            <a:pPr lvl="2" rtl="0"/>
            <a:r>
              <a:rPr lang="sr-Latn-RS" noProof="0" dirty="0"/>
              <a:t>Treći nivo</a:t>
            </a:r>
          </a:p>
          <a:p>
            <a:pPr lvl="3" rtl="0"/>
            <a:r>
              <a:rPr lang="sr-Latn-RS" noProof="0" dirty="0"/>
              <a:t>Četvrti nivo</a:t>
            </a:r>
          </a:p>
          <a:p>
            <a:pPr lvl="4" rtl="0"/>
            <a:r>
              <a:rPr lang="sr-Latn-RS" noProof="0" dirty="0"/>
              <a:t>Peti nivo</a:t>
            </a:r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2904B8-0A52-4AB1-ACBE-436E9AFFC241}" type="datetime1">
              <a:rPr lang="sr-Latn-R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16.2.2023</a:t>
            </a:fld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sr-Latn-RS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sr-Latn-RS" smtClean="0">
                <a:solidFill>
                  <a:srgbClr val="A9A57C"/>
                </a:solidFill>
              </a:rPr>
              <a:pPr/>
              <a:t>‹#›</a:t>
            </a:fld>
            <a:endParaRPr lang="sr-Latn-RS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002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CE0EA-F3B5-4684-BA10-C594598FDB9C}" type="slidenum">
              <a:rPr lang="en-GB" smtClean="0">
                <a:solidFill>
                  <a:srgbClr val="009CDE"/>
                </a:solidFill>
              </a:rPr>
              <a:pPr>
                <a:defRPr/>
              </a:pPr>
              <a:t>1</a:t>
            </a:fld>
            <a:endParaRPr lang="en-GB">
              <a:solidFill>
                <a:srgbClr val="009CD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1695" y="227172"/>
            <a:ext cx="1114425" cy="1114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44" t="2705" r="7808"/>
          <a:stretch/>
        </p:blipFill>
        <p:spPr>
          <a:xfrm>
            <a:off x="8752130" y="462010"/>
            <a:ext cx="1460273" cy="644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4" y="327048"/>
            <a:ext cx="1633340" cy="914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20789" y="536108"/>
            <a:ext cx="1188608" cy="4965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1088" y="2716293"/>
            <a:ext cx="11279423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sr-Cyrl-R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ТВОЈЕ ЗДРАВЉЕ </a:t>
            </a:r>
            <a:r>
              <a:rPr lang="en-U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 </a:t>
            </a:r>
            <a:r>
              <a:rPr lang="sr-Cyrl-RS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 ТВОЈИМ РУКАМА</a:t>
            </a:r>
            <a:endParaRPr lang="en-US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75278" y="5749091"/>
            <a:ext cx="3209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/>
              <a:t>Др Сања Станковић Ђорђевић</a:t>
            </a:r>
            <a:endParaRPr lang="sr-Latn-RS" dirty="0"/>
          </a:p>
        </p:txBody>
      </p:sp>
      <p:sp>
        <p:nvSpPr>
          <p:cNvPr id="13" name="Rectangle 12"/>
          <p:cNvSpPr/>
          <p:nvPr/>
        </p:nvSpPr>
        <p:spPr>
          <a:xfrm>
            <a:off x="8971633" y="6052848"/>
            <a:ext cx="2124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RS" dirty="0" smtClean="0"/>
              <a:t>Др Дејана Гојковић</a:t>
            </a:r>
            <a:endParaRPr lang="sr-Latn-RS" dirty="0"/>
          </a:p>
        </p:txBody>
      </p:sp>
      <p:sp>
        <p:nvSpPr>
          <p:cNvPr id="14" name="Rectangle 13"/>
          <p:cNvSpPr/>
          <p:nvPr/>
        </p:nvSpPr>
        <p:spPr>
          <a:xfrm>
            <a:off x="5783143" y="48776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0070C0"/>
                </a:solidFill>
              </a:rPr>
              <a:t>Пројекат Светске здравствене организације „Подршка вакцинацији против ковид -19 у Србији ” који се реализује уз подршку УСАИД-а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144" y="256903"/>
            <a:ext cx="1682159" cy="12061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8267" y="3780149"/>
            <a:ext cx="3512900" cy="233827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57696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="" xmlns:a16="http://schemas.microsoft.com/office/drawing/2014/main" id="{CCC0F838-C0C4-46D0-AF01-49D0757FF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3391D1-5475-B581-EE63-749BAC86FC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7913" y="-19469"/>
            <a:ext cx="12191999" cy="6858001"/>
          </a:xfrm>
          <a:prstGeom prst="rect">
            <a:avLst/>
          </a:prstGeom>
        </p:spPr>
      </p:pic>
      <p:sp>
        <p:nvSpPr>
          <p:cNvPr id="22" name="Rectangle 10">
            <a:extLst>
              <a:ext uri="{FF2B5EF4-FFF2-40B4-BE49-F238E27FC236}">
                <a16:creationId xmlns="" xmlns:a16="http://schemas.microsoft.com/office/drawing/2014/main" id="{A3C000BD-1FE2-4E03-878B-984B4377EF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BF4C59-B101-C1B8-BDD6-5C0DCE735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4" y="-19469"/>
            <a:ext cx="7044572" cy="1255469"/>
          </a:xfrm>
          <a:solidFill>
            <a:srgbClr val="A9A57C"/>
          </a:solidFill>
        </p:spPr>
        <p:txBody>
          <a:bodyPr>
            <a:normAutofit fontScale="90000"/>
          </a:bodyPr>
          <a:lstStyle/>
          <a:p>
            <a:pPr algn="ctr"/>
            <a:r>
              <a:rPr lang="sr-Cyrl-RS" b="1" dirty="0"/>
              <a:t>Шта је то бивалентна (комбинована) вакцина против</a:t>
            </a:r>
            <a:r>
              <a:rPr lang="en-GB" b="1" dirty="0"/>
              <a:t> COVID 19?</a:t>
            </a:r>
            <a:endParaRPr lang="sr-Latn-R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2E650F-AF29-3A2E-9D93-8115D82D3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43" y="1043797"/>
            <a:ext cx="6857999" cy="5262112"/>
          </a:xfrm>
        </p:spPr>
        <p:txBody>
          <a:bodyPr anchor="t">
            <a:norm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 Бивалентна вакцина је направљена употребом</a:t>
            </a:r>
            <a:r>
              <a:rPr lang="sr-Latn-RS" dirty="0">
                <a:solidFill>
                  <a:srgbClr val="FFFFFF"/>
                </a:solidFill>
              </a:rPr>
              <a:t> </a:t>
            </a:r>
            <a:r>
              <a:rPr lang="ru-RU" dirty="0">
                <a:solidFill>
                  <a:srgbClr val="FFFFFF"/>
                </a:solidFill>
              </a:rPr>
              <a:t>технологије информационе РНК и пружа заштиту и од</a:t>
            </a:r>
            <a:r>
              <a:rPr lang="sr-Latn-RS" dirty="0">
                <a:solidFill>
                  <a:srgbClr val="FFFFFF"/>
                </a:solidFill>
              </a:rPr>
              <a:t> </a:t>
            </a:r>
            <a:r>
              <a:rPr lang="ru-RU" dirty="0">
                <a:solidFill>
                  <a:srgbClr val="FFFFFF"/>
                </a:solidFill>
              </a:rPr>
              <a:t>оригиналног, вуханског соја и модификованог BA.1 омикрон соја.</a:t>
            </a:r>
            <a:r>
              <a:rPr lang="sr-Latn-RS" dirty="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ru-RU" dirty="0">
                <a:solidFill>
                  <a:srgbClr val="FFFFFF"/>
                </a:solidFill>
              </a:rPr>
              <a:t>Будући да вакцина у себи не садржи вирус, примањем вакцине не можете добити </a:t>
            </a:r>
            <a:r>
              <a:rPr lang="sr-Latn-RS" dirty="0">
                <a:solidFill>
                  <a:srgbClr val="FFFFFF"/>
                </a:solidFill>
              </a:rPr>
              <a:t>COVID-19</a:t>
            </a:r>
            <a:r>
              <a:rPr lang="en-GB" dirty="0">
                <a:solidFill>
                  <a:srgbClr val="FFFFFF"/>
                </a:solidFill>
              </a:rPr>
              <a:t>. </a:t>
            </a:r>
            <a:endParaRPr lang="sr-Cyrl-RS" dirty="0">
              <a:solidFill>
                <a:srgbClr val="FFFFFF"/>
              </a:solidFill>
            </a:endParaRPr>
          </a:p>
          <a:p>
            <a:pPr algn="ctr"/>
            <a:r>
              <a:rPr lang="ru-RU" dirty="0">
                <a:solidFill>
                  <a:srgbClr val="FFFFFF"/>
                </a:solidFill>
              </a:rPr>
              <a:t>Вакцина делује тако што постиче организам на стварање заштите (антитела) против </a:t>
            </a:r>
            <a:r>
              <a:rPr lang="sr-Latn-RS" dirty="0">
                <a:solidFill>
                  <a:srgbClr val="FFFFFF"/>
                </a:solidFill>
              </a:rPr>
              <a:t> </a:t>
            </a:r>
            <a:r>
              <a:rPr lang="ru-RU" dirty="0">
                <a:solidFill>
                  <a:srgbClr val="FFFFFF"/>
                </a:solidFill>
              </a:rPr>
              <a:t>вируса који проузрокује болест </a:t>
            </a:r>
            <a:r>
              <a:rPr lang="sr-Latn-RS" dirty="0">
                <a:solidFill>
                  <a:srgbClr val="FFFFFF"/>
                </a:solidFill>
              </a:rPr>
              <a:t>COVID-19</a:t>
            </a:r>
            <a:r>
              <a:rPr lang="ru-RU" dirty="0">
                <a:solidFill>
                  <a:srgbClr val="FFFFFF"/>
                </a:solidFill>
              </a:rPr>
              <a:t>. Вакцина користи</a:t>
            </a:r>
            <a:r>
              <a:rPr lang="sr-Latn-RS" dirty="0">
                <a:solidFill>
                  <a:srgbClr val="FFFFFF"/>
                </a:solidFill>
              </a:rPr>
              <a:t> </a:t>
            </a:r>
            <a:r>
              <a:rPr lang="ru-RU" dirty="0">
                <a:solidFill>
                  <a:srgbClr val="FFFFFF"/>
                </a:solidFill>
              </a:rPr>
              <a:t>супстанцу која се зове информациона рибонуклеинска киселина (иРНК) како би се пренела упутства која </a:t>
            </a:r>
            <a:r>
              <a:rPr lang="sr-Latn-RS" dirty="0">
                <a:solidFill>
                  <a:srgbClr val="FFFFFF"/>
                </a:solidFill>
              </a:rPr>
              <a:t> </a:t>
            </a:r>
            <a:r>
              <a:rPr lang="ru-RU" dirty="0">
                <a:solidFill>
                  <a:srgbClr val="FFFFFF"/>
                </a:solidFill>
              </a:rPr>
              <a:t>ћелије у организму могу користити за производњу спике протеина који се такође налази на вирусу. </a:t>
            </a:r>
            <a:endParaRPr lang="sr-Latn-RS" dirty="0">
              <a:solidFill>
                <a:srgbClr val="FFFFFF"/>
              </a:solidFill>
            </a:endParaRPr>
          </a:p>
          <a:p>
            <a:pPr algn="ctr"/>
            <a:r>
              <a:rPr lang="ru-RU" dirty="0">
                <a:solidFill>
                  <a:srgbClr val="FFFFFF"/>
                </a:solidFill>
              </a:rPr>
              <a:t>Ћелије тада производе антитела против спике протеина како би помогле у борби против вируса. То ће Вам помоћи да се заштитите од болести </a:t>
            </a:r>
            <a:r>
              <a:rPr lang="sr-Latn-RS" dirty="0">
                <a:solidFill>
                  <a:srgbClr val="FFFFFF"/>
                </a:solidFill>
              </a:rPr>
              <a:t>COVID-19</a:t>
            </a:r>
            <a:r>
              <a:rPr lang="ru-RU" dirty="0">
                <a:solidFill>
                  <a:srgbClr val="FFFFFF"/>
                </a:solidFill>
              </a:rPr>
              <a:t>.</a:t>
            </a:r>
            <a:endParaRPr lang="sr-Cyrl-RS" dirty="0">
              <a:solidFill>
                <a:srgbClr val="FFFFFF"/>
              </a:solidFill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="" xmlns:a16="http://schemas.microsoft.com/office/drawing/2014/main" id="{F8806BFE-42EC-4CC1-AB07-EF8DE10157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388543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2AC46CB-E41C-431E-B498-6295C0C5E3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BF4C59-B101-C1B8-BDD6-5C0DCE735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1255469"/>
          </a:xfrm>
        </p:spPr>
        <p:txBody>
          <a:bodyPr>
            <a:normAutofit/>
          </a:bodyPr>
          <a:lstStyle/>
          <a:p>
            <a:r>
              <a:rPr lang="sr-Cyrl-RS" sz="2800" b="1"/>
              <a:t>Шта је то бивалентна (комбинована) вакцина против</a:t>
            </a:r>
            <a:r>
              <a:rPr lang="en-GB" sz="2800" b="1"/>
              <a:t> COVID 19?</a:t>
            </a:r>
            <a:endParaRPr lang="sr-Latn-RS" sz="2800" b="1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2E650F-AF29-3A2E-9D93-8115D82D3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91" y="2510395"/>
            <a:ext cx="5193320" cy="3274586"/>
          </a:xfrm>
        </p:spPr>
        <p:txBody>
          <a:bodyPr anchor="t">
            <a:normAutofit/>
          </a:bodyPr>
          <a:lstStyle/>
          <a:p>
            <a:r>
              <a:rPr lang="ru-RU" sz="1800" dirty="0">
                <a:solidFill>
                  <a:srgbClr val="FFFFFF"/>
                </a:solidFill>
              </a:rPr>
              <a:t>Примењује се као бустер доза код особа узраста 12 година и старијих које су раније примиле само примарну серију (две дозе вакцине) или једну или 2 бустер дозе вакцине против COVID-19.</a:t>
            </a:r>
          </a:p>
          <a:p>
            <a:r>
              <a:rPr lang="ru-RU" sz="1800" dirty="0">
                <a:solidFill>
                  <a:srgbClr val="FFFFFF"/>
                </a:solidFill>
              </a:rPr>
              <a:t>Бивалентна вакцина се даје након најмање три месеца од последње примљене дозе вакцине против COVID-19 или код потпуно вакцинисаних особа које су прележале COVID-19 обољење. Може се применити као бустер доза код свих особа без обзира на то коју врсту вакцине су примиле претходно.</a:t>
            </a:r>
            <a:endParaRPr lang="sr-Latn-RS" sz="1800" dirty="0">
              <a:solidFill>
                <a:srgbClr val="FFFFFF"/>
              </a:solidFill>
            </a:endParaRPr>
          </a:p>
        </p:txBody>
      </p:sp>
      <p:pic>
        <p:nvPicPr>
          <p:cNvPr id="4" name="Picture 3" descr="Elderly man receiving an needle">
            <a:extLst>
              <a:ext uri="{FF2B5EF4-FFF2-40B4-BE49-F238E27FC236}">
                <a16:creationId xmlns="" xmlns:a16="http://schemas.microsoft.com/office/drawing/2014/main" id="{693391D1-5475-B581-EE63-749BAC86FC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83162" y="759254"/>
            <a:ext cx="5238340" cy="53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0156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DA178560-78C9-4CB5-BE46-05302CDA8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ouple holding cane">
            <a:extLst>
              <a:ext uri="{FF2B5EF4-FFF2-40B4-BE49-F238E27FC236}">
                <a16:creationId xmlns="" xmlns:a16="http://schemas.microsoft.com/office/drawing/2014/main" id="{939122E4-B3C9-424F-74D2-0675C9B7CC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1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9461EC9-A94F-4225-B526-5C862F340F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7DA48C-FE69-CC77-D98A-CA8A05C9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sr-Cyrl-RS" dirty="0"/>
              <a:t>Коме се пре свега препоручује?</a:t>
            </a:r>
            <a:endParaRPr lang="sr-Latn-R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87160F7-FCB2-48B7-8BB8-BEFF45F6BF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6A34DC-6D0B-74CA-1779-CE46D3C4C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128" y="971055"/>
            <a:ext cx="7315200" cy="4901938"/>
          </a:xfrm>
        </p:spPr>
        <p:txBody>
          <a:bodyPr>
            <a:normAutofit/>
          </a:bodyPr>
          <a:lstStyle/>
          <a:p>
            <a:r>
              <a:rPr lang="sr-Cyrl-RS" dirty="0"/>
              <a:t>Нарочито </a:t>
            </a:r>
            <a:r>
              <a:rPr lang="ru-RU" dirty="0"/>
              <a:t>се препоручује код особа старијих од 50 година, људи с примарним и секундарним имунодефицијенцијама, грађана који имају придружене болести, корисника и запослених у домовима за стара лица и запослених у здравственим установама.</a:t>
            </a:r>
          </a:p>
          <a:p>
            <a:r>
              <a:rPr lang="ru-RU" dirty="0"/>
              <a:t>Треба напоменути да вакцине не штите од самог заражавања короном, али да пружају заштиту од компликација и смањују ризик од смртних случајева. </a:t>
            </a:r>
          </a:p>
          <a:p>
            <a:r>
              <a:rPr lang="ru-RU" dirty="0"/>
              <a:t>Комбинована вакцина задржава доказану предност оригиналних вакцина против короне, истовремено пружајући додатну заштиту од потенцијалних нових сојева. </a:t>
            </a:r>
          </a:p>
          <a:p>
            <a:r>
              <a:rPr lang="ru-RU" dirty="0"/>
              <a:t>Слична је ситуација код цепива против грипа, која се сваке године прилагођавају варијантама које круже у популацији и могу заштитити од четири соја овог вируса.</a:t>
            </a:r>
            <a:endParaRPr lang="sr-Latn-RS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9282B84-621E-4580-80B7-222118AE44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5464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CCC0F838-C0C4-46D0-AF01-49D0757FF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regnant person holding stomach">
            <a:extLst>
              <a:ext uri="{FF2B5EF4-FFF2-40B4-BE49-F238E27FC236}">
                <a16:creationId xmlns="" xmlns:a16="http://schemas.microsoft.com/office/drawing/2014/main" id="{D0A22998-2A75-64C1-A616-402471C8C8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3C000BD-1FE2-4E03-878B-984B4377EF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38DC35-54F1-9D5F-2EC3-9704A7F65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763238" cy="1255469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Да ли овом вакцином смеју да се вакцинишу труднице и мајке које доје?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88C529C-7116-22E6-8573-C8118418C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4"/>
            <a:ext cx="6451109" cy="3579509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ru-RU" sz="1600" dirty="0">
                <a:solidFill>
                  <a:srgbClr val="FFFFFF"/>
                </a:solidFill>
              </a:rPr>
              <a:t>Велика количина информација прикупљених од трудница вакцинисаних овом вакцином током другог и трећег триместра  није показала негативна дејства на трудноћу или новорођенчад. Иако су подаци о дејствима на трудноћу или новорођенчад након вакцинације током првог триместра трудноће ограничени, није примећен повећан ризик од побачаја. 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FFFFFF"/>
                </a:solidFill>
              </a:rPr>
              <a:t>Како су разлике између вакцина ограничене на секвенцу спајк протеина и нема клинички значајних разлика у реактогености, вакцина се може користити током трудноће. 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FFFFFF"/>
                </a:solidFill>
              </a:rPr>
              <a:t>Тренутно нема доступних података повезаних са применом ове вакцине током дојења. Међутим, не очекују се дејства на новорођенче/одојче. Подаци прикупљени од жена које су дојиле након вакцинације овом вакцином нису показали ризик од нежељених дејстава на новорођенчад/одојчад. Вакцина се може применити током дојења.</a:t>
            </a:r>
            <a:endParaRPr lang="sr-Latn-RS" sz="16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8806BFE-42EC-4CC1-AB07-EF8DE10157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939795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018E4A-D006-AA16-118D-053528E8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ru-RU" dirty="0"/>
              <a:t>Прележао сам </a:t>
            </a:r>
            <a:r>
              <a:rPr lang="sr-Latn-RS" dirty="0"/>
              <a:t>COVID</a:t>
            </a:r>
            <a:r>
              <a:rPr lang="ru-RU" dirty="0"/>
              <a:t>-19. </a:t>
            </a:r>
            <a:r>
              <a:rPr lang="sr-Latn-RS" dirty="0"/>
              <a:t/>
            </a:r>
            <a:br>
              <a:rPr lang="sr-Latn-RS" dirty="0"/>
            </a:br>
            <a:r>
              <a:rPr lang="sr-Cyrl-RS" dirty="0"/>
              <a:t>Д</a:t>
            </a:r>
            <a:r>
              <a:rPr lang="ru-RU" dirty="0"/>
              <a:t>а ли сам заштићен?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A812E2-37EA-1F07-BA14-B6B38828F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3585891" cy="5120640"/>
          </a:xfrm>
        </p:spPr>
        <p:txBody>
          <a:bodyPr>
            <a:normAutofit/>
          </a:bodyPr>
          <a:lstStyle/>
          <a:p>
            <a:r>
              <a:rPr lang="ru-RU" sz="2400" dirty="0"/>
              <a:t>Имунитет стечен прележаним </a:t>
            </a:r>
            <a:r>
              <a:rPr lang="sr-Latn-RS" sz="2400" dirty="0"/>
              <a:t>COVID</a:t>
            </a:r>
            <a:r>
              <a:rPr lang="ru-RU" sz="2400" dirty="0"/>
              <a:t>-19. није вечит, а колико ће трајати зависи од више фактора и на њега се не може</a:t>
            </a:r>
            <a:r>
              <a:rPr lang="sr-Cyrl-RS" sz="2400" dirty="0"/>
              <a:t>те</a:t>
            </a:r>
            <a:r>
              <a:rPr lang="ru-RU" sz="2400" dirty="0"/>
              <a:t> у потпуности ослонити. </a:t>
            </a:r>
          </a:p>
          <a:p>
            <a:r>
              <a:rPr lang="ru-RU" sz="2400" dirty="0"/>
              <a:t>С друге стране, код многих пацијената примећени су такозвани пост-ковид симтпоми, такозвани „продужени ковид“.</a:t>
            </a:r>
            <a:endParaRPr lang="sr-Latn-RS" sz="2400" dirty="0"/>
          </a:p>
        </p:txBody>
      </p:sp>
      <p:pic>
        <p:nvPicPr>
          <p:cNvPr id="5" name="Picture 4" descr="Doctor holding patients hand">
            <a:extLst>
              <a:ext uri="{FF2B5EF4-FFF2-40B4-BE49-F238E27FC236}">
                <a16:creationId xmlns="" xmlns:a16="http://schemas.microsoft.com/office/drawing/2014/main" id="{578DCF6A-C1DB-90E3-356C-335A6D572F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1"/>
          <a:stretch/>
        </p:blipFill>
        <p:spPr>
          <a:xfrm>
            <a:off x="7818120" y="758952"/>
            <a:ext cx="3617432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8516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8">
            <a:extLst>
              <a:ext uri="{FF2B5EF4-FFF2-40B4-BE49-F238E27FC236}">
                <a16:creationId xmlns="" xmlns:a16="http://schemas.microsoft.com/office/drawing/2014/main" id="{DADC4F84-175A-4AB1-916C-1E5796E1E0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011907-0D5B-2436-A03A-9099DEABCA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90708-4071-6324-8FC2-9B0FDBFCF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548" y="-1128595"/>
            <a:ext cx="8722640" cy="4601183"/>
          </a:xfrm>
        </p:spPr>
        <p:txBody>
          <a:bodyPr>
            <a:normAutofit/>
          </a:bodyPr>
          <a:lstStyle/>
          <a:p>
            <a:r>
              <a:rPr lang="sr-Cyrl-RS" dirty="0">
                <a:solidFill>
                  <a:schemeClr val="tx1"/>
                </a:solidFill>
              </a:rPr>
              <a:t>Толико је противречних информација…</a:t>
            </a:r>
            <a:endParaRPr lang="sr-Latn-R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A9F742D-F231-BBB7-31FC-D90828E9AE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9926" y="1486038"/>
            <a:ext cx="8188605" cy="512064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400" dirty="0">
                <a:solidFill>
                  <a:schemeClr val="tx1"/>
                </a:solidFill>
              </a:rPr>
              <a:t>Велики број информација који до нас стиже преко многобројних медија и друштвених мрежа може лако да нас збуни и доведе у конфузију. </a:t>
            </a:r>
          </a:p>
          <a:p>
            <a:pPr marL="0" indent="0" algn="r">
              <a:buNone/>
            </a:pPr>
            <a:r>
              <a:rPr lang="ru-RU" sz="2400" dirty="0">
                <a:solidFill>
                  <a:schemeClr val="tx1"/>
                </a:solidFill>
              </a:rPr>
              <a:t>Поготово што до нас стижу противречне вести за које је понекада тешко утврдити одакле заиста потичу и да ли се можеш ослонити на њих. </a:t>
            </a:r>
          </a:p>
          <a:p>
            <a:pPr marL="0" indent="0" algn="r">
              <a:buNone/>
            </a:pPr>
            <a:r>
              <a:rPr lang="ru-RU" sz="2400" dirty="0">
                <a:solidFill>
                  <a:schemeClr val="tx1"/>
                </a:solidFill>
              </a:rPr>
              <a:t>У таквим околностима је разумљив страх за нешто тако важно као што је лично здравље и здравље наших најближих.</a:t>
            </a:r>
            <a:endParaRPr lang="sr-Latn-R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2140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DA178560-78C9-4CB5-BE46-05302CDA8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octor injecting another person">
            <a:extLst>
              <a:ext uri="{FF2B5EF4-FFF2-40B4-BE49-F238E27FC236}">
                <a16:creationId xmlns="" xmlns:a16="http://schemas.microsoft.com/office/drawing/2014/main" id="{AD00E005-C18D-7690-453B-057FE9C8BF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1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9461EC9-A94F-4225-B526-5C862F340F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E3102A-E1CD-B189-3B20-9A6D8B888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 fontScale="90000"/>
          </a:bodyPr>
          <a:lstStyle/>
          <a:p>
            <a:pPr algn="ctr"/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интернету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познаника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чуо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много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застрашујућих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ствари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вези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вакцинама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против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COVID -19. </a:t>
            </a:r>
            <a:b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sr-Cyrl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sr-Cyrl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ли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имам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разлога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31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страх</a:t>
            </a:r>
            <a:r>
              <a:rPr lang="sr-Latn-RS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sr-Latn-R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sr-Latn-R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sr-Latn-RS" sz="31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87160F7-FCB2-48B7-8BB8-BEFF45F6BF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F666436-BE6C-038F-9F7E-3823F40CA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128" y="971055"/>
            <a:ext cx="7315200" cy="4901938"/>
          </a:xfrm>
        </p:spPr>
        <p:txBody>
          <a:bodyPr>
            <a:normAutofit/>
          </a:bodyPr>
          <a:lstStyle/>
          <a:p>
            <a:r>
              <a:rPr lang="ru-RU" sz="2400" dirty="0"/>
              <a:t>Вакцине против </a:t>
            </a:r>
            <a:r>
              <a:rPr lang="sr-Latn-RS" sz="2400" dirty="0"/>
              <a:t>COVID-</a:t>
            </a:r>
            <a:r>
              <a:rPr lang="ru-RU" sz="2400" dirty="0"/>
              <a:t>19 примило је до сада милијарде људи. </a:t>
            </a:r>
            <a:endParaRPr lang="sr-Latn-RS" sz="2400" dirty="0"/>
          </a:p>
          <a:p>
            <a:r>
              <a:rPr lang="ru-RU" sz="2400" dirty="0"/>
              <a:t>Тимови научника и лекара широм света свакодневно воде рачуна о томе како вакцине утичу на здравље људи и ретка нежељена дејства су најчешће била блага и пролазна. </a:t>
            </a:r>
            <a:endParaRPr lang="sr-Latn-RS" sz="2400" dirty="0"/>
          </a:p>
          <a:p>
            <a:r>
              <a:rPr lang="ru-RU" sz="2400" dirty="0"/>
              <a:t>Ризици од тешких последица обољевања од </a:t>
            </a:r>
            <a:r>
              <a:rPr lang="sr-Latn-RS" sz="2400" dirty="0"/>
              <a:t>COVID-</a:t>
            </a:r>
            <a:r>
              <a:rPr lang="ru-RU" sz="2400" dirty="0"/>
              <a:t> 19 којем су изложеније невакцинисане особе далеко су озбиљнија претња.</a:t>
            </a:r>
            <a:endParaRPr lang="sr-Latn-R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9282B84-621E-4580-80B7-222118AE44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252032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72AC46CB-E41C-431E-B498-6295C0C5E3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11C19B-8B0E-B86D-C797-4760DE45F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1255469"/>
          </a:xfrm>
        </p:spPr>
        <p:txBody>
          <a:bodyPr>
            <a:normAutofit/>
          </a:bodyPr>
          <a:lstStyle/>
          <a:p>
            <a:pPr algn="ctr"/>
            <a:r>
              <a:rPr lang="sr-Cyrl-RS" dirty="0"/>
              <a:t>Вакцинисане су многе генерације пре нас!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981EF50-F816-4C27-9FD2-2AB765940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806" y="2743889"/>
            <a:ext cx="4998962" cy="3274586"/>
          </a:xfrm>
        </p:spPr>
        <p:txBody>
          <a:bodyPr anchor="t">
            <a:normAutofit/>
          </a:bodyPr>
          <a:lstStyle/>
          <a:p>
            <a:pPr algn="ctr"/>
            <a:r>
              <a:rPr lang="ru-RU" sz="2800" dirty="0">
                <a:solidFill>
                  <a:srgbClr val="FFFFFF"/>
                </a:solidFill>
              </a:rPr>
              <a:t>Традиционалне вакцине се користе већ вековима, а нове генерације вакцина и њихова безбедност добро су испитани </a:t>
            </a:r>
            <a:r>
              <a:rPr lang="ru-RU" sz="2800">
                <a:solidFill>
                  <a:srgbClr val="FFFFFF"/>
                </a:solidFill>
              </a:rPr>
              <a:t>и даље су помно праћене </a:t>
            </a:r>
            <a:r>
              <a:rPr lang="ru-RU" sz="2800" dirty="0">
                <a:solidFill>
                  <a:srgbClr val="FFFFFF"/>
                </a:solidFill>
              </a:rPr>
              <a:t>широм света.</a:t>
            </a:r>
            <a:endParaRPr lang="sr-Latn-RS" sz="2800" dirty="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4BCD34-BBD0-8CE6-29DB-5CB7AC02BF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2"/>
          <a:stretch/>
        </p:blipFill>
        <p:spPr>
          <a:xfrm>
            <a:off x="6083162" y="759254"/>
            <a:ext cx="5238340" cy="53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592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9">
            <a:extLst>
              <a:ext uri="{FF2B5EF4-FFF2-40B4-BE49-F238E27FC236}">
                <a16:creationId xmlns="" xmlns:a16="http://schemas.microsoft.com/office/drawing/2014/main" id="{051E3431-CE8A-4FA3-92ED-72D1E007B3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11">
            <a:extLst>
              <a:ext uri="{FF2B5EF4-FFF2-40B4-BE49-F238E27FC236}">
                <a16:creationId xmlns="" xmlns:a16="http://schemas.microsoft.com/office/drawing/2014/main" id="{287ACA9C-6281-4732-9DE5-95D5F9BEA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13">
            <a:extLst>
              <a:ext uri="{FF2B5EF4-FFF2-40B4-BE49-F238E27FC236}">
                <a16:creationId xmlns="" xmlns:a16="http://schemas.microsoft.com/office/drawing/2014/main" id="{FCF08013-CB0F-4682-AA24-3736E61777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5">
            <a:extLst>
              <a:ext uri="{FF2B5EF4-FFF2-40B4-BE49-F238E27FC236}">
                <a16:creationId xmlns="" xmlns:a16="http://schemas.microsoft.com/office/drawing/2014/main" id="{222C40A3-733F-4F98-974E-7AEBE14D3D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61999"/>
            <a:ext cx="609288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582440-4CEF-4DA6-3E31-11ECBF1E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543" y="1796796"/>
            <a:ext cx="4705801" cy="32552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pc="-100" dirty="0" err="1"/>
              <a:t>Зато</a:t>
            </a:r>
            <a:r>
              <a:rPr lang="en-US" spc="-100" dirty="0"/>
              <a:t> </a:t>
            </a:r>
            <a:r>
              <a:rPr lang="en-US" spc="-100" dirty="0" err="1"/>
              <a:t>је</a:t>
            </a:r>
            <a:r>
              <a:rPr lang="en-US" spc="-100" dirty="0"/>
              <a:t> </a:t>
            </a:r>
            <a:r>
              <a:rPr lang="en-US" spc="-100" dirty="0" err="1"/>
              <a:t>добро</a:t>
            </a:r>
            <a:r>
              <a:rPr lang="en-US" spc="-100" dirty="0"/>
              <a:t> </a:t>
            </a:r>
            <a:r>
              <a:rPr lang="en-US" spc="-100" dirty="0" err="1"/>
              <a:t>да</a:t>
            </a:r>
            <a:r>
              <a:rPr lang="en-US" spc="-100" dirty="0"/>
              <a:t> у </a:t>
            </a:r>
            <a:r>
              <a:rPr lang="en-US" spc="-100" dirty="0" err="1"/>
              <a:t>вези</a:t>
            </a:r>
            <a:r>
              <a:rPr lang="en-US" spc="-100" dirty="0"/>
              <a:t> </a:t>
            </a:r>
            <a:r>
              <a:rPr lang="en-US" spc="-100" dirty="0" err="1"/>
              <a:t>са</a:t>
            </a:r>
            <a:r>
              <a:rPr lang="en-US" spc="-100" dirty="0"/>
              <a:t> </a:t>
            </a:r>
            <a:r>
              <a:rPr lang="sr-Latn-RS" spc="-100" dirty="0"/>
              <a:t>COVID-</a:t>
            </a:r>
            <a:r>
              <a:rPr lang="en-US" spc="-100" dirty="0"/>
              <a:t>19, </a:t>
            </a:r>
            <a:r>
              <a:rPr lang="en-US" spc="-100" dirty="0" err="1"/>
              <a:t>вакцинацијом</a:t>
            </a:r>
            <a:r>
              <a:rPr lang="en-US" spc="-100" dirty="0"/>
              <a:t> и </a:t>
            </a:r>
            <a:r>
              <a:rPr lang="en-US" spc="-100" dirty="0" err="1"/>
              <a:t>својим</a:t>
            </a:r>
            <a:r>
              <a:rPr lang="en-US" spc="-100" dirty="0"/>
              <a:t> </a:t>
            </a:r>
            <a:r>
              <a:rPr lang="en-US" spc="-100" dirty="0" err="1"/>
              <a:t>здрављем</a:t>
            </a:r>
            <a:r>
              <a:rPr lang="en-US" spc="-100" dirty="0"/>
              <a:t> </a:t>
            </a:r>
            <a:r>
              <a:rPr lang="en-US" spc="-100" dirty="0" err="1"/>
              <a:t>уопште</a:t>
            </a:r>
            <a:r>
              <a:rPr lang="en-US" spc="-100" dirty="0"/>
              <a:t> </a:t>
            </a:r>
            <a:r>
              <a:rPr lang="en-US" spc="-100" dirty="0" err="1"/>
              <a:t>отворено</a:t>
            </a:r>
            <a:r>
              <a:rPr lang="en-US" spc="-100" dirty="0"/>
              <a:t> </a:t>
            </a:r>
            <a:r>
              <a:rPr lang="en-US" spc="-100" dirty="0" err="1"/>
              <a:t>разговара</a:t>
            </a:r>
            <a:r>
              <a:rPr lang="sr-Cyrl-RS" spc="-100" dirty="0"/>
              <a:t>те</a:t>
            </a:r>
            <a:r>
              <a:rPr lang="en-US" spc="-100" dirty="0"/>
              <a:t> </a:t>
            </a:r>
            <a:r>
              <a:rPr lang="en-US" spc="-100" dirty="0" err="1"/>
              <a:t>са</a:t>
            </a:r>
            <a:r>
              <a:rPr lang="en-US" spc="-100" dirty="0"/>
              <a:t> </a:t>
            </a:r>
            <a:r>
              <a:rPr lang="en-US" spc="-100" dirty="0" err="1"/>
              <a:t>својим</a:t>
            </a:r>
            <a:r>
              <a:rPr lang="en-US" spc="-100" dirty="0"/>
              <a:t> </a:t>
            </a:r>
            <a:r>
              <a:rPr lang="en-US" spc="-100" dirty="0" err="1"/>
              <a:t>изабраним</a:t>
            </a:r>
            <a:r>
              <a:rPr lang="en-US" spc="-100" dirty="0"/>
              <a:t> </a:t>
            </a:r>
            <a:r>
              <a:rPr lang="en-US" spc="-100" dirty="0" err="1"/>
              <a:t>лекаром</a:t>
            </a:r>
            <a:r>
              <a:rPr lang="en-US" spc="-100" dirty="0"/>
              <a:t> и </a:t>
            </a:r>
            <a:r>
              <a:rPr lang="en-US" spc="-100" dirty="0" err="1"/>
              <a:t>добије</a:t>
            </a:r>
            <a:r>
              <a:rPr lang="sr-Cyrl-RS" spc="-100" dirty="0"/>
              <a:t>те</a:t>
            </a:r>
            <a:r>
              <a:rPr lang="en-US" spc="-100" dirty="0"/>
              <a:t> </a:t>
            </a:r>
            <a:r>
              <a:rPr lang="en-US" spc="-100" dirty="0" err="1"/>
              <a:t>од</a:t>
            </a:r>
            <a:r>
              <a:rPr lang="en-US" spc="-100" dirty="0"/>
              <a:t> </a:t>
            </a:r>
            <a:r>
              <a:rPr lang="en-US" spc="-100" dirty="0" err="1"/>
              <a:t>њега</a:t>
            </a:r>
            <a:r>
              <a:rPr lang="en-US" spc="-100" dirty="0"/>
              <a:t> </a:t>
            </a:r>
            <a:r>
              <a:rPr lang="en-US" spc="-100" dirty="0" err="1"/>
              <a:t>све</a:t>
            </a:r>
            <a:r>
              <a:rPr lang="en-US" spc="-100" dirty="0"/>
              <a:t> </a:t>
            </a:r>
            <a:r>
              <a:rPr lang="en-US" spc="-100" dirty="0" err="1"/>
              <a:t>важне</a:t>
            </a:r>
            <a:r>
              <a:rPr lang="en-US" spc="-100" dirty="0"/>
              <a:t> </a:t>
            </a:r>
            <a:r>
              <a:rPr lang="en-US" spc="-100" dirty="0" err="1"/>
              <a:t>информације</a:t>
            </a:r>
            <a:r>
              <a:rPr lang="en-US" spc="-100" dirty="0"/>
              <a:t>.</a:t>
            </a:r>
          </a:p>
        </p:txBody>
      </p:sp>
      <p:pic>
        <p:nvPicPr>
          <p:cNvPr id="5" name="Picture 4" descr="Doctor speaking with elderly patient">
            <a:extLst>
              <a:ext uri="{FF2B5EF4-FFF2-40B4-BE49-F238E27FC236}">
                <a16:creationId xmlns="" xmlns:a16="http://schemas.microsoft.com/office/drawing/2014/main" id="{21B0152D-6D93-4562-EEFA-1BED9791D4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586977" y="759599"/>
            <a:ext cx="4908848" cy="5330650"/>
          </a:xfrm>
          <a:prstGeom prst="rect">
            <a:avLst/>
          </a:prstGeom>
        </p:spPr>
      </p:pic>
      <p:sp>
        <p:nvSpPr>
          <p:cNvPr id="29" name="Rectangle 17">
            <a:extLst>
              <a:ext uri="{FF2B5EF4-FFF2-40B4-BE49-F238E27FC236}">
                <a16:creationId xmlns="" xmlns:a16="http://schemas.microsoft.com/office/drawing/2014/main" id="{992EAFCC-7FBE-4053-AC9B-25228C66E5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764829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4174" y="1964033"/>
            <a:ext cx="7315200" cy="2165650"/>
          </a:xfrm>
        </p:spPr>
        <p:txBody>
          <a:bodyPr/>
          <a:lstStyle/>
          <a:p>
            <a:r>
              <a:rPr lang="sr-Cyrl-RS" dirty="0" smtClean="0"/>
              <a:t>Да се подсетимо</a:t>
            </a:r>
            <a:r>
              <a:rPr lang="sr-Latn-RS" dirty="0" smtClean="0"/>
              <a:t>...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1272" y="706333"/>
            <a:ext cx="4000728" cy="543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="" xmlns:a16="http://schemas.microsoft.com/office/drawing/2014/main" id="{CCC0F838-C0C4-46D0-AF01-49D0757FF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90A9138-3709-D32E-77A7-D90FBF8AEC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A3C000BD-1FE2-4E03-878B-984B4377EF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95CB6F-E04B-7A3F-022B-74C4C1EF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25" y="758952"/>
            <a:ext cx="6872011" cy="1255469"/>
          </a:xfrm>
        </p:spPr>
        <p:txBody>
          <a:bodyPr>
            <a:normAutofit/>
          </a:bodyPr>
          <a:lstStyle/>
          <a:p>
            <a:r>
              <a:rPr lang="ru-RU" sz="2000" b="1" dirty="0"/>
              <a:t>Готово два века је прошло од када је кнез Милош увео вакцинацију против великих богиња у Србији као обавезну и врло успешну имунизацију, а коју смо спроводили и </a:t>
            </a:r>
            <a:r>
              <a:rPr lang="sr-Latn-RS" sz="2000" b="1" dirty="0"/>
              <a:t> </a:t>
            </a:r>
            <a:r>
              <a:rPr lang="sr-Cyrl-RS" sz="2000" b="1" dirty="0"/>
              <a:t>у</a:t>
            </a:r>
            <a:r>
              <a:rPr lang="ru-RU" sz="2000" b="1" dirty="0"/>
              <a:t> 20. веку </a:t>
            </a:r>
            <a:endParaRPr lang="sr-Latn-RS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5C8680-8401-6055-9CC8-AAF159CF8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912" y="2014421"/>
            <a:ext cx="6748270" cy="3770560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solidFill>
                  <a:srgbClr val="FFFFFF"/>
                </a:solidFill>
              </a:rPr>
              <a:t>У Србији је обавезна вакцинација уведена 1839. године, у време кнеза Милоша.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FFFFFF"/>
                </a:solidFill>
              </a:rPr>
              <a:t>Само 11 лекара вакцинисало је целу Србију, 14 година пре Британије, тако што су прво "пелцовали" децу државних службеника.</a:t>
            </a:r>
            <a:endParaRPr lang="en-GB" sz="1800" dirty="0">
              <a:solidFill>
                <a:srgbClr val="FFFFFF"/>
              </a:solidFill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rgbClr val="FFFFFF"/>
                </a:solidFill>
              </a:rPr>
              <a:t>Вакцинисано је скоро 100.000 људи. Стари и млади, велики и мали, сви су морали да буду вакцинисани... На тај начин је опасност од великих богиња смањена на минимум.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rgbClr val="FFFFFF"/>
                </a:solidFill>
              </a:rPr>
              <a:t>Кнез Милош је поступио мудро, одлучивши да у програм вакцинације укључи и Цркву, обавезујући свештенике да опомињу народ да се вакцинише. Онима који су то одбијали поручио је да ће "за небреженије то и самом Богу одговарати".</a:t>
            </a:r>
            <a:endParaRPr lang="sr-Latn-RS" sz="1800" dirty="0">
              <a:solidFill>
                <a:srgbClr val="FFFFFF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F8806BFE-42EC-4CC1-AB07-EF8DE10157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898972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9">
            <a:extLst>
              <a:ext uri="{FF2B5EF4-FFF2-40B4-BE49-F238E27FC236}">
                <a16:creationId xmlns="" xmlns:a16="http://schemas.microsoft.com/office/drawing/2014/main" id="{051E3431-CE8A-4FA3-92ED-72D1E007B3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11">
            <a:extLst>
              <a:ext uri="{FF2B5EF4-FFF2-40B4-BE49-F238E27FC236}">
                <a16:creationId xmlns="" xmlns:a16="http://schemas.microsoft.com/office/drawing/2014/main" id="{287ACA9C-6281-4732-9DE5-95D5F9BEA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13">
            <a:extLst>
              <a:ext uri="{FF2B5EF4-FFF2-40B4-BE49-F238E27FC236}">
                <a16:creationId xmlns="" xmlns:a16="http://schemas.microsoft.com/office/drawing/2014/main" id="{FCF08013-CB0F-4682-AA24-3736E61777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5">
            <a:extLst>
              <a:ext uri="{FF2B5EF4-FFF2-40B4-BE49-F238E27FC236}">
                <a16:creationId xmlns="" xmlns:a16="http://schemas.microsoft.com/office/drawing/2014/main" id="{222C40A3-733F-4F98-974E-7AEBE14D3D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61999"/>
            <a:ext cx="609288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582440-4CEF-4DA6-3E31-11ECBF1E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543" y="925350"/>
            <a:ext cx="4705801" cy="47782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sr-Cyrl-CS" sz="3100" b="1" dirty="0" smtClean="0">
                <a:solidFill>
                  <a:schemeClr val="bg1"/>
                </a:solidFill>
              </a:rPr>
              <a:t>МАСОВНА</a:t>
            </a:r>
            <a:r>
              <a:rPr lang="x-none" sz="3100" b="1" smtClean="0">
                <a:solidFill>
                  <a:schemeClr val="bg1"/>
                </a:solidFill>
              </a:rPr>
              <a:t> </a:t>
            </a:r>
            <a:r>
              <a:rPr lang="sr-Cyrl-CS" sz="3100" b="1" dirty="0" smtClean="0">
                <a:solidFill>
                  <a:schemeClr val="bg1"/>
                </a:solidFill>
              </a:rPr>
              <a:t>ИМУНИЗАЦИЈА ПРОТИВ КОВИДА 19</a:t>
            </a:r>
            <a:r>
              <a:rPr lang="sr-Latn-RS" sz="3100" b="1" dirty="0" smtClean="0">
                <a:solidFill>
                  <a:schemeClr val="bg1"/>
                </a:solidFill>
              </a:rPr>
              <a:t/>
            </a:r>
            <a:br>
              <a:rPr lang="sr-Latn-RS" sz="3100" b="1" dirty="0" smtClean="0">
                <a:solidFill>
                  <a:schemeClr val="bg1"/>
                </a:solidFill>
              </a:rPr>
            </a:br>
            <a:r>
              <a:rPr lang="sr-Latn-RS" sz="3100" b="1" dirty="0" smtClean="0">
                <a:solidFill>
                  <a:schemeClr val="bg1"/>
                </a:solidFill>
              </a:rPr>
              <a:t/>
            </a:r>
            <a:br>
              <a:rPr lang="sr-Latn-RS" sz="3100" b="1" dirty="0" smtClean="0">
                <a:solidFill>
                  <a:schemeClr val="bg1"/>
                </a:solidFill>
              </a:rPr>
            </a:br>
            <a:r>
              <a:rPr lang="ru-RU" sz="3100" b="1" dirty="0">
                <a:solidFill>
                  <a:schemeClr val="bg1"/>
                </a:solidFill>
              </a:rPr>
              <a:t>Србија је трећа земља у Европи која је кренула са имунизацијом становништва  крајем 2020. године, 25. децембра 2020. године</a:t>
            </a:r>
            <a:r>
              <a:rPr lang="ru-RU" sz="3100" b="1" dirty="0" smtClean="0">
                <a:solidFill>
                  <a:schemeClr val="bg1"/>
                </a:solidFill>
              </a:rPr>
              <a:t>.</a:t>
            </a:r>
            <a:endParaRPr lang="en-US" spc="-100" dirty="0">
              <a:solidFill>
                <a:schemeClr val="bg1"/>
              </a:solidFill>
            </a:endParaRPr>
          </a:p>
        </p:txBody>
      </p:sp>
      <p:sp>
        <p:nvSpPr>
          <p:cNvPr id="29" name="Rectangle 17">
            <a:extLst>
              <a:ext uri="{FF2B5EF4-FFF2-40B4-BE49-F238E27FC236}">
                <a16:creationId xmlns="" xmlns:a16="http://schemas.microsoft.com/office/drawing/2014/main" id="{992EAFCC-7FBE-4053-AC9B-25228C66E5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0110" y="584742"/>
            <a:ext cx="5654618" cy="5794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06854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63" y="596824"/>
            <a:ext cx="6827885" cy="56847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МАСОВНА ИМУНИЗАЦИЈА ПРОТИВ </a:t>
            </a:r>
            <a:endParaRPr lang="sr-Latn-RS" sz="24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/>
              <a:t>KОВИДА </a:t>
            </a:r>
            <a:r>
              <a:rPr lang="ru-RU" sz="2400" dirty="0"/>
              <a:t>19  У НИШУ </a:t>
            </a:r>
            <a:endParaRPr lang="sr-Latn-RS" sz="2400" dirty="0" smtClean="0"/>
          </a:p>
          <a:p>
            <a:endParaRPr lang="sr-Latn-RS" sz="2400" dirty="0" smtClean="0"/>
          </a:p>
          <a:p>
            <a:r>
              <a:rPr lang="x-none" sz="2400" smtClean="0"/>
              <a:t>Вакцинални </a:t>
            </a:r>
            <a:r>
              <a:rPr lang="x-none" sz="2400" dirty="0"/>
              <a:t>тимови Дома здравља Ниш од </a:t>
            </a:r>
            <a:r>
              <a:rPr lang="x-none" sz="2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25.12.2021.</a:t>
            </a:r>
            <a:r>
              <a:rPr lang="sr-Cyrl-R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x-none" sz="24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године</a:t>
            </a:r>
            <a:r>
              <a:rPr lang="x-none" sz="2400" u="sng"/>
              <a:t> </a:t>
            </a:r>
            <a:r>
              <a:rPr lang="x-none" sz="2400" dirty="0"/>
              <a:t>раде на имунизацији становништва против </a:t>
            </a:r>
            <a:r>
              <a:rPr lang="x-none" sz="2400"/>
              <a:t>ковида 19</a:t>
            </a:r>
            <a:endParaRPr lang="x-none" sz="2400" dirty="0"/>
          </a:p>
          <a:p>
            <a:r>
              <a:rPr lang="x-none" sz="2400" dirty="0"/>
              <a:t>Вакцинација се врши у централном објекту Дома здравља Ниш, у геронтолошким центрима,  здравственим установама, радним организацијама и на терену градског и </a:t>
            </a:r>
            <a:r>
              <a:rPr lang="x-none" sz="2400"/>
              <a:t>сеоског </a:t>
            </a:r>
            <a:r>
              <a:rPr lang="x-none" sz="2400" smtClean="0"/>
              <a:t>подручја</a:t>
            </a:r>
            <a:r>
              <a:rPr lang="sr-Latn-RS" sz="2400" dirty="0" smtClean="0"/>
              <a:t>.</a:t>
            </a:r>
            <a:endParaRPr lang="x-none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0" y="1516698"/>
            <a:ext cx="4593744" cy="4270851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  <a:effectLst/>
        </p:spPr>
      </p:pic>
      <p:sp>
        <p:nvSpPr>
          <p:cNvPr id="5" name="Rectangle 4"/>
          <p:cNvSpPr/>
          <p:nvPr/>
        </p:nvSpPr>
        <p:spPr>
          <a:xfrm>
            <a:off x="7416800" y="5878624"/>
            <a:ext cx="3962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Министарка за рад, запошљавање борачка и социјална питања са представницима Дома здравља Ниш првог дана вакцинације 25.12.2020.г. У Геронтолошком центру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56E7-5AA7-41CD-9444-540AC33262B6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5821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63" y="596824"/>
            <a:ext cx="6827885" cy="56847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МАСОВНА ИМУНИЗАЦИЈА ПРОТИВ </a:t>
            </a:r>
            <a:endParaRPr lang="sr-Latn-RS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KОВИДА 19  У НИШУ </a:t>
            </a:r>
            <a:endParaRPr lang="sr-Latn-RS" sz="2400" dirty="0"/>
          </a:p>
          <a:p>
            <a:endParaRPr lang="sr-Latn-RS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sr-Latn-RS" sz="24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/>
              <a:t>Од </a:t>
            </a:r>
            <a:r>
              <a:rPr lang="ru-RU" sz="2400" dirty="0"/>
              <a:t>самог почетка организован је поступак рада у складу са тренутном епидемиолошком ситуацијом и уз поштовање свих смерница из </a:t>
            </a:r>
            <a:r>
              <a:rPr lang="ru-RU" sz="2400" dirty="0" smtClean="0"/>
              <a:t>СМУ</a:t>
            </a:r>
            <a:r>
              <a:rPr lang="sr-Latn-RS" sz="2400" dirty="0" smtClean="0"/>
              <a:t>.</a:t>
            </a:r>
            <a:endParaRPr lang="ru-RU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x-none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56E7-5AA7-41CD-9444-540AC33262B6}" type="slidenum">
              <a:rPr lang="x-none" smtClean="0"/>
              <a:pPr/>
              <a:t>22</a:t>
            </a:fld>
            <a:endParaRPr lang="x-non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5953" y="355904"/>
            <a:ext cx="5065037" cy="620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6412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63" y="596824"/>
            <a:ext cx="6827885" cy="56847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МАСОВНА ИМУНИЗАЦИЈА ПРОТИВ </a:t>
            </a:r>
            <a:endParaRPr lang="sr-Latn-RS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KОВИДА 19  У НИШУ </a:t>
            </a:r>
            <a:endParaRPr lang="sr-Latn-RS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sr-Latn-RS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На вакцинацији је од почетка било ангажовано преко 80 </a:t>
            </a:r>
            <a:r>
              <a:rPr lang="ru-RU" sz="2400" dirty="0" smtClean="0"/>
              <a:t>тимова</a:t>
            </a:r>
            <a:r>
              <a:rPr lang="sr-Latn-RS" sz="2400" dirty="0" smtClean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/>
              <a:t>Више </a:t>
            </a:r>
            <a:r>
              <a:rPr lang="ru-RU" sz="2400" dirty="0"/>
              <a:t>од 300 радника Дома здравља Ниш,како медицинског, тако и немедицинског било је  укључено у процес имунизације </a:t>
            </a:r>
            <a:r>
              <a:rPr lang="sr-Latn-RS" sz="2400" dirty="0" smtClean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/>
              <a:t>Број </a:t>
            </a:r>
            <a:r>
              <a:rPr lang="ru-RU" sz="2400" dirty="0"/>
              <a:t>вакциналних тимова се свакодневно прилагођавао потребама становништва за </a:t>
            </a:r>
            <a:r>
              <a:rPr lang="ru-RU" sz="2400" dirty="0" smtClean="0"/>
              <a:t>имунизацијом</a:t>
            </a:r>
            <a:r>
              <a:rPr lang="sr-Latn-RS" sz="2400" dirty="0" smtClean="0"/>
              <a:t>.</a:t>
            </a:r>
            <a:endParaRPr lang="ru-RU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x-none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56E7-5AA7-41CD-9444-540AC33262B6}" type="slidenum">
              <a:rPr lang="x-none" smtClean="0"/>
              <a:pPr/>
              <a:t>23</a:t>
            </a:fld>
            <a:endParaRPr 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76" y="618726"/>
            <a:ext cx="4696944" cy="5639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15922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63" y="596824"/>
            <a:ext cx="6827885" cy="56847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МАСОВНА ИМУНИЗАЦИЈА ПРОТИВ </a:t>
            </a:r>
            <a:endParaRPr lang="sr-Latn-RS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KОВИДА 19  У НИШУ </a:t>
            </a:r>
            <a:endParaRPr lang="sr-Latn-RS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sr-Latn-RS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- Запослени у здравственим установама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-Запослени у домовима за стара лица и другим установама социјалне заштите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-Старије узрасне групе становништва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- Здравствено угроженe категорије становништва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-Запослени у просвети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-Запослени у установама социјалне заштите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-Запослени у полицији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/>
              <a:t>-Запослени у војсци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x-none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56E7-5AA7-41CD-9444-540AC33262B6}" type="slidenum">
              <a:rPr lang="x-none" smtClean="0"/>
              <a:pPr/>
              <a:t>24</a:t>
            </a:fld>
            <a:endParaRPr lang="x-non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0831" y="657054"/>
            <a:ext cx="4797825" cy="558495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94200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21" y="3822137"/>
            <a:ext cx="3759200" cy="2114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90892" y="4595678"/>
            <a:ext cx="3529630" cy="1996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737"/>
          <a:stretch/>
        </p:blipFill>
        <p:spPr>
          <a:xfrm>
            <a:off x="7977051" y="3803087"/>
            <a:ext cx="39370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56E7-5AA7-41CD-9444-540AC33262B6}" type="slidenum">
              <a:rPr lang="x-none" smtClean="0"/>
              <a:pPr/>
              <a:t>25</a:t>
            </a:fld>
            <a:endParaRPr lang="x-none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02591" y="383283"/>
            <a:ext cx="11755790" cy="294579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sr-Cyrl-RS" sz="2400" dirty="0" smtClean="0"/>
              <a:t>ВАКЦИНАЛНИ ПУНКТОВИ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sr-Cyrl-RS" sz="2400" dirty="0" smtClean="0"/>
              <a:t>-терен-</a:t>
            </a:r>
            <a:endParaRPr lang="sr-Latn-RS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sr-Latn-RS" sz="24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/>
              <a:t>Кроз теренско давање вакцина приближили смо се великом броју старих и непокретних лица на територији свих пет градских општина, како у сеоским, тако и у градским подручјима.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ru-RU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xmlns="" val="3668303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8800" y="3733800"/>
            <a:ext cx="33528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889"/>
          <a:stretch/>
        </p:blipFill>
        <p:spPr>
          <a:xfrm>
            <a:off x="304800" y="3733800"/>
            <a:ext cx="3665205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401" y="3733801"/>
            <a:ext cx="3663404" cy="271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56E7-5AA7-41CD-9444-540AC33262B6}" type="slidenum">
              <a:rPr lang="x-none" smtClean="0">
                <a:solidFill>
                  <a:srgbClr val="A9A57C"/>
                </a:solidFill>
              </a:rPr>
              <a:pPr/>
              <a:t>26</a:t>
            </a:fld>
            <a:endParaRPr lang="x-none">
              <a:solidFill>
                <a:srgbClr val="A9A57C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67305" y="558497"/>
            <a:ext cx="11755790" cy="294579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sr-Cyrl-RS" sz="2400" dirty="0" smtClean="0"/>
              <a:t>ВАКЦИНАЛНИ ПУНКТОВИ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sr-Cyrl-RS" sz="2400" dirty="0" smtClean="0"/>
              <a:t>-радне организације-</a:t>
            </a:r>
            <a:endParaRPr lang="sr-Latn-RS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sr-Latn-RS" sz="24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sr-Cyrl-RS" sz="2400" b="1" dirty="0"/>
              <a:t> </a:t>
            </a:r>
            <a:r>
              <a:rPr lang="x-none" sz="2400" b="1"/>
              <a:t>О</a:t>
            </a:r>
            <a:r>
              <a:rPr lang="sr-Cyrl-CS" sz="2400" b="1" dirty="0"/>
              <a:t>рганизоване су вакцинације у многим радним организацијама у сарадњи са КЛЕРП-ом  </a:t>
            </a:r>
            <a:r>
              <a:rPr lang="x-none" sz="2400" b="1"/>
              <a:t>и имунизов</a:t>
            </a:r>
            <a:r>
              <a:rPr lang="sr-Cyrl-CS" sz="2400" b="1" dirty="0"/>
              <a:t>ан је </a:t>
            </a:r>
            <a:r>
              <a:rPr lang="x-none" sz="2400" b="1"/>
              <a:t>велики број радно-активног становништва на радном месту</a:t>
            </a:r>
            <a:r>
              <a:rPr lang="sr-Cyrl-CS" sz="2400" b="1" dirty="0"/>
              <a:t> (“Топлана”, “Паркинг сервис”, ”Астер”, “Џонсон електрик“, “Јура“, “Филип Морис“, “Јумис“, “Е-рециклажа“, “Технолошки парк“, “Леони“, “Нисал“, “Моником“, “Ими“, “Цунтобел</a:t>
            </a:r>
            <a:r>
              <a:rPr lang="sr-Cyrl-CS" sz="3200" b="1" dirty="0"/>
              <a:t>“, </a:t>
            </a:r>
            <a:r>
              <a:rPr lang="sr-Cyrl-CS" sz="2800" b="1" dirty="0"/>
              <a:t>“ДМВ“, </a:t>
            </a:r>
            <a:r>
              <a:rPr lang="sr-Cyrl-CS" sz="2400" b="1" dirty="0"/>
              <a:t>“Бенетон“, “Минг ковачница“, “Копекс мин“, “Фази“) и многе друге.</a:t>
            </a:r>
            <a:endParaRPr lang="ru-RU" sz="2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xmlns="" val="216209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shot_20211222-140246_Chrome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56E7-5AA7-41CD-9444-540AC33262B6}" type="slidenum">
              <a:rPr lang="x-none" smtClean="0"/>
              <a:pPr/>
              <a:t>27</a:t>
            </a:fld>
            <a:endParaRPr lang="x-none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4034" y="142361"/>
            <a:ext cx="11903626" cy="2091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r-Cyrl-CS" dirty="0"/>
              <a:t>ВАКЦИНАЦИЈА СТРАНАЦА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CS" dirty="0"/>
              <a:t>Дом здравља Ниш је спровео вакцинацију страних држављана у марту, када је за три дана вакцинисано </a:t>
            </a:r>
            <a:endParaRPr lang="sr-Cyrl-CS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CS" dirty="0" smtClean="0"/>
              <a:t>6 </a:t>
            </a:r>
            <a:r>
              <a:rPr lang="sr-Cyrl-CS" dirty="0"/>
              <a:t>000 држављана Северне Македоније и Босне и </a:t>
            </a:r>
            <a:r>
              <a:rPr lang="sr-Cyrl-CS" dirty="0" smtClean="0"/>
              <a:t>Херцеговине.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r-Cyrl-CS" dirty="0" smtClean="0"/>
              <a:t>Сада </a:t>
            </a:r>
            <a:r>
              <a:rPr lang="sr-Cyrl-CS" dirty="0"/>
              <a:t>је вакцинација омогућена свим страним држављанима, свим типовима вакцина и свим дозама ради стабилности епидемиолошке ситуације у региону.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x-none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862" y="3631475"/>
            <a:ext cx="35560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5600" y="3733800"/>
            <a:ext cx="3149600" cy="2593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0" y="3733801"/>
            <a:ext cx="4267200" cy="2563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56E7-5AA7-41CD-9444-540AC33262B6}" type="slidenum">
              <a:rPr lang="x-none" smtClean="0"/>
              <a:pPr/>
              <a:t>28</a:t>
            </a:fld>
            <a:endParaRPr lang="x-none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18409" y="257347"/>
            <a:ext cx="11755790" cy="2945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sr-Cyrl-RS" sz="2400" b="1" dirty="0" smtClean="0"/>
              <a:t>ВАКЦИНАЛНИ ПУНКТОВИ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sr-Cyrl-RS" sz="2400" b="1" dirty="0" smtClean="0"/>
              <a:t>-тржни центри-</a:t>
            </a:r>
            <a:endParaRPr lang="sr-Latn-RS" sz="2400" b="1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sr-Latn-RS" sz="24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r>
              <a:rPr lang="sr-Cyrl-CS" sz="2400" b="1" dirty="0"/>
              <a:t> </a:t>
            </a:r>
            <a:r>
              <a:rPr lang="sr-Cyrl-CS" sz="2400" dirty="0"/>
              <a:t>Почетком</a:t>
            </a:r>
            <a:r>
              <a:rPr lang="x-none" sz="2400"/>
              <a:t> маја, отворили смо вакциналне пунктове у тржним центрима ,,Форум“ ,,Рода“ и ,,Делта планет“. Они су најви</a:t>
            </a:r>
            <a:r>
              <a:rPr lang="sr-Cyrl-RS" sz="2400" dirty="0"/>
              <a:t>ше</a:t>
            </a:r>
            <a:r>
              <a:rPr lang="x-none" sz="2400"/>
              <a:t> привукли пажњу млађе популације што нам је и био циљ</a:t>
            </a:r>
            <a:r>
              <a:rPr lang="sr-Cyrl-CS" sz="2400" dirty="0"/>
              <a:t>, али вакцину по избору могли су да приме и остали грађани.</a:t>
            </a:r>
            <a:endParaRPr lang="ru-RU" sz="24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x-none" sz="2400" dirty="0"/>
          </a:p>
        </p:txBody>
      </p:sp>
    </p:spTree>
    <p:extLst>
      <p:ext uri="{BB962C8B-B14F-4D97-AF65-F5344CB8AC3E}">
        <p14:creationId xmlns:p14="http://schemas.microsoft.com/office/powerpoint/2010/main" xmlns="" val="20915608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263" y="596824"/>
            <a:ext cx="6827885" cy="568473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sr-Latn-RS" sz="2400" dirty="0" smtClean="0"/>
          </a:p>
          <a:p>
            <a:pPr marL="0" indent="0" algn="ctr">
              <a:buNone/>
            </a:pPr>
            <a:r>
              <a:rPr lang="sr-Cyrl-CS" sz="2400" b="1" dirty="0">
                <a:solidFill>
                  <a:schemeClr val="bg1"/>
                </a:solidFill>
              </a:rPr>
              <a:t>ВАКЦИНАЛНИ ПУНКТОВИ</a:t>
            </a:r>
            <a:br>
              <a:rPr lang="sr-Cyrl-CS" sz="2400" b="1" dirty="0">
                <a:solidFill>
                  <a:schemeClr val="bg1"/>
                </a:solidFill>
              </a:rPr>
            </a:br>
            <a:r>
              <a:rPr lang="sr-Cyrl-CS" sz="2400" b="1" dirty="0">
                <a:solidFill>
                  <a:schemeClr val="bg1"/>
                </a:solidFill>
              </a:rPr>
              <a:t>- ФАКУЛТЕТИ-</a:t>
            </a:r>
          </a:p>
          <a:p>
            <a:pPr marL="0" indent="0">
              <a:buNone/>
            </a:pPr>
            <a:r>
              <a:rPr lang="sr-Cyrl-CS" sz="2400" dirty="0">
                <a:solidFill>
                  <a:schemeClr val="bg1"/>
                </a:solidFill>
              </a:rPr>
              <a:t>У сарадњи Дома здравља и Унивезитета у Нишу почетком октобра отворили смо вакциналне пунктове на факултетима. </a:t>
            </a:r>
          </a:p>
          <a:p>
            <a:pPr marL="0" indent="0">
              <a:buNone/>
            </a:pPr>
            <a:r>
              <a:rPr lang="sr-Cyrl-CS" sz="2400" dirty="0">
                <a:solidFill>
                  <a:schemeClr val="bg1"/>
                </a:solidFill>
              </a:rPr>
              <a:t>На тај начин позвали смо све студенте и запослене да се одазову акцији.</a:t>
            </a:r>
          </a:p>
          <a:p>
            <a:pPr>
              <a:buClr>
                <a:schemeClr val="bg1"/>
              </a:buClr>
            </a:pPr>
            <a:r>
              <a:rPr lang="sr-Cyrl-CS" sz="2400" dirty="0">
                <a:solidFill>
                  <a:schemeClr val="bg1"/>
                </a:solidFill>
              </a:rPr>
              <a:t> Електронски факултет</a:t>
            </a:r>
          </a:p>
          <a:p>
            <a:pPr>
              <a:buClr>
                <a:schemeClr val="bg1"/>
              </a:buClr>
            </a:pPr>
            <a:r>
              <a:rPr lang="sr-Cyrl-CS" sz="2400" dirty="0">
                <a:solidFill>
                  <a:schemeClr val="bg1"/>
                </a:solidFill>
              </a:rPr>
              <a:t> Машински факултет</a:t>
            </a:r>
          </a:p>
          <a:p>
            <a:pPr>
              <a:buClr>
                <a:schemeClr val="bg1"/>
              </a:buClr>
            </a:pPr>
            <a:r>
              <a:rPr lang="sr-Cyrl-CS" sz="2400" dirty="0">
                <a:solidFill>
                  <a:schemeClr val="bg1"/>
                </a:solidFill>
              </a:rPr>
              <a:t> Правни факултет</a:t>
            </a:r>
          </a:p>
          <a:p>
            <a:pPr>
              <a:buClr>
                <a:schemeClr val="bg1"/>
              </a:buClr>
            </a:pPr>
            <a:r>
              <a:rPr lang="sr-Cyrl-CS" sz="2400" dirty="0">
                <a:solidFill>
                  <a:schemeClr val="bg1"/>
                </a:solidFill>
              </a:rPr>
              <a:t> Економски факултет</a:t>
            </a:r>
          </a:p>
          <a:p>
            <a:pPr>
              <a:buClr>
                <a:schemeClr val="bg1"/>
              </a:buClr>
            </a:pPr>
            <a:r>
              <a:rPr lang="sr-Cyrl-CS" sz="2400" dirty="0">
                <a:solidFill>
                  <a:schemeClr val="bg1"/>
                </a:solidFill>
              </a:rPr>
              <a:t> Медицински факултет</a:t>
            </a:r>
          </a:p>
          <a:p>
            <a:pPr>
              <a:buClr>
                <a:schemeClr val="bg1"/>
              </a:buClr>
            </a:pPr>
            <a:r>
              <a:rPr lang="sr-Cyrl-CS" sz="2400" dirty="0">
                <a:solidFill>
                  <a:schemeClr val="bg1"/>
                </a:solidFill>
              </a:rPr>
              <a:t>Факултет заштите на раду </a:t>
            </a:r>
          </a:p>
          <a:p>
            <a:pPr>
              <a:buClr>
                <a:schemeClr val="bg1"/>
              </a:buClr>
            </a:pPr>
            <a:r>
              <a:rPr lang="sr-Cyrl-CS" sz="2400" dirty="0">
                <a:solidFill>
                  <a:schemeClr val="bg1"/>
                </a:solidFill>
              </a:rPr>
              <a:t>Факултет спорта и физичког васпитања</a:t>
            </a:r>
          </a:p>
          <a:p>
            <a:pPr>
              <a:buClr>
                <a:schemeClr val="bg1"/>
              </a:buClr>
            </a:pPr>
            <a:r>
              <a:rPr lang="sr-Cyrl-CS" sz="2400" dirty="0">
                <a:solidFill>
                  <a:schemeClr val="bg1"/>
                </a:solidFill>
              </a:rPr>
              <a:t>Филозофски факултет</a:t>
            </a:r>
          </a:p>
          <a:p>
            <a:pPr>
              <a:buClr>
                <a:schemeClr val="bg1"/>
              </a:buClr>
            </a:pPr>
            <a:r>
              <a:rPr lang="sr-Cyrl-CS" sz="2400" dirty="0">
                <a:solidFill>
                  <a:schemeClr val="bg1"/>
                </a:solidFill>
              </a:rPr>
              <a:t>Природно-математички факултет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</a:pPr>
            <a:endParaRPr lang="x-none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56E7-5AA7-41CD-9444-540AC33262B6}" type="slidenum">
              <a:rPr lang="x-none" smtClean="0"/>
              <a:pPr/>
              <a:t>29</a:t>
            </a:fld>
            <a:endParaRPr lang="x-non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3283" y="594874"/>
            <a:ext cx="4738212" cy="566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683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0">
            <a:extLst>
              <a:ext uri="{FF2B5EF4-FFF2-40B4-BE49-F238E27FC236}">
                <a16:creationId xmlns="" xmlns:a16="http://schemas.microsoft.com/office/drawing/2014/main" id="{72AC46CB-E41C-431E-B498-6295C0C5E3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28492750-E12D-4995-ABCB-5BB846060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4998963" cy="1255469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Зашто </a:t>
            </a:r>
            <a:r>
              <a:rPr lang="sr-Cyrl-RS"/>
              <a:t>би </a:t>
            </a:r>
            <a:r>
              <a:rPr lang="ru-RU"/>
              <a:t>требало да се вакцинишем?</a:t>
            </a:r>
            <a:endParaRPr lang="sr-Latn-RS" dirty="0"/>
          </a:p>
        </p:txBody>
      </p:sp>
      <p:pic>
        <p:nvPicPr>
          <p:cNvPr id="6" name="Picture 5" descr="Doctor administering needle to elderly">
            <a:extLst>
              <a:ext uri="{FF2B5EF4-FFF2-40B4-BE49-F238E27FC236}">
                <a16:creationId xmlns="" xmlns:a16="http://schemas.microsoft.com/office/drawing/2014/main" id="{220D6271-B394-82D4-1CB5-2AD15EA54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83162" y="759254"/>
            <a:ext cx="5238340" cy="533065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1D758A10-8EE5-F48F-4A21-2ED359249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3291" y="1587432"/>
            <a:ext cx="5671546" cy="5120640"/>
          </a:xfrm>
        </p:spPr>
        <p:txBody>
          <a:bodyPr>
            <a:normAutofit/>
          </a:bodyPr>
          <a:lstStyle/>
          <a:p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Боље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спречити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него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лечити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sr-Cyrl-R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Вакцине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користе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већ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генерацијама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широм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планете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заслужне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што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поједине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болести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буквално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искорењене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а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другима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успешно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боримо</a:t>
            </a:r>
            <a:r>
              <a:rPr lang="sr-Latn-RS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sr-Latn-R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5916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x-none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x-none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18" y="5919379"/>
            <a:ext cx="10375976" cy="78257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endParaRPr lang="sr-Cyrl-RS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sr-Cyrl-R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Укупно двовалентних вакцина </a:t>
            </a:r>
            <a:r>
              <a:rPr lang="sr-Cyrl-R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дато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sr-Cyrl-R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 сада</a:t>
            </a:r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381</a:t>
            </a:r>
            <a:r>
              <a:rPr lang="sr-Cyrl-RS" sz="2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en-US" sz="2800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C56E7-5AA7-41CD-9444-540AC33262B6}" type="slidenum">
              <a:rPr lang="x-none" smtClean="0"/>
              <a:pPr/>
              <a:t>30</a:t>
            </a:fld>
            <a:endParaRPr lang="x-non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" r="22307" b="66336"/>
          <a:stretch/>
        </p:blipFill>
        <p:spPr>
          <a:xfrm>
            <a:off x="156534" y="1010299"/>
            <a:ext cx="11878503" cy="471955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11119" y="332598"/>
            <a:ext cx="11777691" cy="8254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x-none" sz="26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Број вакцинисаног становништва у </a:t>
            </a:r>
            <a:r>
              <a:rPr lang="sr-Cyrl-RS" sz="26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x-none" sz="26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ишу</a:t>
            </a:r>
            <a:br>
              <a:rPr lang="x-none" sz="26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x-none" sz="26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25.12.2020. – </a:t>
            </a:r>
            <a:r>
              <a:rPr lang="sr-Cyrl-RS" sz="26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15.02.2023</a:t>
            </a:r>
            <a:r>
              <a:rPr lang="x-none" sz="26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en-US" sz="2600" b="1" dirty="0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ctr">
              <a:buFont typeface="Wingdings 2" pitchFamily="18" charset="2"/>
              <a:buNone/>
            </a:pPr>
            <a:endParaRPr lang="en-US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86254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DA178560-78C9-4CB5-BE46-05302CDA8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oy using stethoscope on grandfather">
            <a:extLst>
              <a:ext uri="{FF2B5EF4-FFF2-40B4-BE49-F238E27FC236}">
                <a16:creationId xmlns="" xmlns:a16="http://schemas.microsoft.com/office/drawing/2014/main" id="{E9D8D029-A91C-8D9F-82D7-CCCB48C113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1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9461EC9-A94F-4225-B526-5C862F340F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0D4F84-4A57-4EB4-2BEE-2CC5590B3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sr-Cyrl-RS" sz="5400" b="1" dirty="0"/>
              <a:t>Твоје здравље у твојим рукама</a:t>
            </a:r>
            <a:endParaRPr lang="sr-Latn-RS" sz="5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87160F7-FCB2-48B7-8BB8-BEFF45F6BF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53FA49-3A16-B82F-B6AD-D12F93148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128" y="971055"/>
            <a:ext cx="7315200" cy="49019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Кључна улога у очувању здравља је заправо Ваша! Да ли ћете у свакодневном животу да пазите на своје здравље, или ћете се понашати као да да ништа не може да ти се деси, на Вама је.</a:t>
            </a:r>
          </a:p>
          <a:p>
            <a:pPr marL="0" indent="0">
              <a:buNone/>
            </a:pPr>
            <a:r>
              <a:rPr lang="ru-RU" dirty="0"/>
              <a:t> Да ли ћете да игноришете знаке свога тела да нешто није у реду, или ћете се на време обратити лекару, Ваша је одлука.</a:t>
            </a:r>
            <a:endParaRPr lang="sr-Latn-RS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9282B84-621E-4580-80B7-222118AE44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838181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CCC0F838-C0C4-46D0-AF01-49D0757FF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n wearing blue mask">
            <a:extLst>
              <a:ext uri="{FF2B5EF4-FFF2-40B4-BE49-F238E27FC236}">
                <a16:creationId xmlns="" xmlns:a16="http://schemas.microsoft.com/office/drawing/2014/main" id="{D6060E67-6E78-BF11-C86F-A28BFDC486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-4572"/>
            <a:ext cx="1219991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3C000BD-1FE2-4E03-878B-984B4377EF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37FACB-A9D6-C8F0-0B85-E4F2F083D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 fontScale="90000"/>
          </a:bodyPr>
          <a:lstStyle/>
          <a:p>
            <a:pPr algn="ctr"/>
            <a:r>
              <a:rPr lang="sr-Cyrl-RS" sz="4400" b="1" dirty="0"/>
              <a:t>Твоје здравље </a:t>
            </a:r>
            <a:br>
              <a:rPr lang="sr-Cyrl-RS" sz="4400" b="1" dirty="0"/>
            </a:br>
            <a:r>
              <a:rPr lang="sr-Cyrl-RS" sz="4400" b="1" dirty="0"/>
              <a:t>у твојим рукама</a:t>
            </a:r>
            <a:endParaRPr lang="sr-Latn-R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882526-67E0-4145-FC5C-B0B4AD8DE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841402"/>
            <a:ext cx="6451109" cy="3274586"/>
          </a:xfrm>
        </p:spPr>
        <p:txBody>
          <a:bodyPr anchor="t">
            <a:norm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Да ли ћете да редовно узимате терапију, или не, најчешће зависи од Вас. </a:t>
            </a:r>
          </a:p>
          <a:p>
            <a:pPr algn="ctr"/>
            <a:r>
              <a:rPr lang="ru-RU" dirty="0">
                <a:solidFill>
                  <a:srgbClr val="FFFFFF"/>
                </a:solidFill>
              </a:rPr>
              <a:t>Да ли ћете да размишљате унапред и учините шта можете да се не разболите, или ћете да се хватате у коштац са болешћу онда и када је можда могло да се избегне – и од Вас зависи!</a:t>
            </a:r>
          </a:p>
          <a:p>
            <a:pPr algn="ctr"/>
            <a:r>
              <a:rPr lang="ru-RU" dirty="0">
                <a:solidFill>
                  <a:srgbClr val="FFFFFF"/>
                </a:solidFill>
              </a:rPr>
              <a:t>Лекари и здравствени систем су то  да Вам помогну и пруже подршку. Али борбу за своје здравље ви водите!</a:t>
            </a:r>
            <a:endParaRPr lang="sr-Latn-RS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8806BFE-42EC-4CC1-AB07-EF8DE10157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890677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628" y="1876254"/>
            <a:ext cx="10846863" cy="288191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ctr"/>
            <a:r>
              <a:rPr lang="sr-Cyrl-RS" sz="3600" b="1" dirty="0"/>
              <a:t/>
            </a:r>
            <a:br>
              <a:rPr lang="sr-Cyrl-RS" sz="3600" b="1" dirty="0"/>
            </a:br>
            <a:r>
              <a:rPr lang="sr-Cyrl-RS" sz="3600" b="1" dirty="0"/>
              <a:t/>
            </a:r>
            <a:br>
              <a:rPr lang="sr-Cyrl-RS" sz="3600" b="1" dirty="0"/>
            </a:br>
            <a:r>
              <a:rPr lang="sr-Cyrl-RS" sz="3600" b="1" dirty="0">
                <a:latin typeface="Arial" pitchFamily="34" charset="0"/>
                <a:cs typeface="Arial" pitchFamily="34" charset="0"/>
              </a:rPr>
              <a:t>Вакцинација против ковид-19 у ДЗ </a:t>
            </a:r>
            <a:r>
              <a:rPr lang="sr-Cyrl-RS" sz="3600" b="1" dirty="0" smtClean="0">
                <a:latin typeface="Arial" pitchFamily="34" charset="0"/>
                <a:cs typeface="Arial" pitchFamily="34" charset="0"/>
              </a:rPr>
              <a:t>Ниш</a:t>
            </a:r>
            <a:r>
              <a:rPr lang="sr-Cyrl-RS" sz="3600" b="1" dirty="0">
                <a:latin typeface="Arial" pitchFamily="34" charset="0"/>
                <a:cs typeface="Arial" pitchFamily="34" charset="0"/>
              </a:rPr>
              <a:t/>
            </a:r>
            <a:br>
              <a:rPr lang="sr-Cyrl-RS" sz="3600" b="1" dirty="0">
                <a:latin typeface="Arial" pitchFamily="34" charset="0"/>
                <a:cs typeface="Arial" pitchFamily="34" charset="0"/>
              </a:rPr>
            </a:br>
            <a:r>
              <a:rPr lang="sr-Cyrl-RS" sz="3600" b="1" dirty="0">
                <a:latin typeface="Arial" pitchFamily="34" charset="0"/>
                <a:cs typeface="Arial" pitchFamily="34" charset="0"/>
              </a:rPr>
              <a:t/>
            </a:r>
            <a:br>
              <a:rPr lang="sr-Cyrl-RS" sz="3600" b="1" dirty="0">
                <a:latin typeface="Arial" pitchFamily="34" charset="0"/>
                <a:cs typeface="Arial" pitchFamily="34" charset="0"/>
              </a:rPr>
            </a:br>
            <a:r>
              <a:rPr lang="sr-Cyrl-RS" sz="3100" dirty="0">
                <a:latin typeface="Arial" pitchFamily="34" charset="0"/>
                <a:cs typeface="Arial" pitchFamily="34" charset="0"/>
              </a:rPr>
              <a:t>Вакцинација се обавља сваким радним даном од </a:t>
            </a:r>
            <a:r>
              <a:rPr lang="sr-Cyrl-RS" sz="31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sr-Latn-RS" sz="3100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sr-Cyrl-RS" sz="3100" dirty="0" smtClean="0">
                <a:latin typeface="Arial" pitchFamily="34" charset="0"/>
                <a:cs typeface="Arial" pitchFamily="34" charset="0"/>
              </a:rPr>
              <a:t> - 20</a:t>
            </a:r>
            <a:r>
              <a:rPr lang="sr-Latn-R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3100" dirty="0" smtClean="0">
                <a:latin typeface="Arial" pitchFamily="34" charset="0"/>
                <a:cs typeface="Arial" pitchFamily="34" charset="0"/>
              </a:rPr>
              <a:t>часова и викендом од 07-13.30 часова</a:t>
            </a:r>
            <a:r>
              <a:rPr lang="sr-Cyrl-RS" sz="3600" b="1" dirty="0"/>
              <a:t/>
            </a:r>
            <a:br>
              <a:rPr lang="sr-Cyrl-RS" sz="3600" b="1" dirty="0"/>
            </a:br>
            <a:r>
              <a:rPr lang="sr-Cyrl-RS" sz="3600" b="1" dirty="0"/>
              <a:t/>
            </a:r>
            <a:br>
              <a:rPr lang="sr-Cyrl-RS" sz="3600" b="1" dirty="0"/>
            </a:br>
            <a:r>
              <a:rPr lang="sr-Cyrl-RS" sz="3600" b="1" dirty="0"/>
              <a:t/>
            </a:r>
            <a:br>
              <a:rPr lang="sr-Cyrl-RS" sz="3600" b="1" dirty="0"/>
            </a:br>
            <a:r>
              <a:rPr lang="sr-Cyrl-RS" sz="3600" b="1" dirty="0">
                <a:latin typeface="Arial" pitchFamily="34" charset="0"/>
                <a:cs typeface="Arial" pitchFamily="34" charset="0"/>
              </a:rPr>
              <a:t>Позивамо све заинтересоване да дођу, заштите себе и своје здравље и вакцинишу се!</a:t>
            </a:r>
            <a:br>
              <a:rPr lang="sr-Cyrl-RS" sz="3600" b="1" dirty="0">
                <a:latin typeface="Arial" pitchFamily="34" charset="0"/>
                <a:cs typeface="Arial" pitchFamily="34" charset="0"/>
              </a:rPr>
            </a:br>
            <a:r>
              <a:rPr lang="sr-Cyrl-RS" sz="3600" b="1" dirty="0"/>
              <a:t/>
            </a:r>
            <a:br>
              <a:rPr lang="sr-Cyrl-RS" sz="3600" b="1" dirty="0"/>
            </a:br>
            <a:r>
              <a:rPr lang="sr-Cyrl-RS" sz="3600" b="1" dirty="0"/>
              <a:t> </a:t>
            </a:r>
            <a:endParaRPr lang="en-US" sz="36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CE0EA-F3B5-4684-BA10-C594598FDB9C}" type="slidenum">
              <a:rPr lang="en-GB" smtClean="0">
                <a:solidFill>
                  <a:srgbClr val="009CDE"/>
                </a:solidFill>
              </a:rPr>
              <a:pPr>
                <a:defRPr/>
              </a:pPr>
              <a:t>33</a:t>
            </a:fld>
            <a:endParaRPr lang="en-GB">
              <a:solidFill>
                <a:srgbClr val="009CD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03333" y="136178"/>
            <a:ext cx="1682159" cy="12061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8140" y="136178"/>
            <a:ext cx="1225177" cy="1225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7062" y="136178"/>
            <a:ext cx="1633340" cy="1369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44" t="2705" r="7808"/>
          <a:stretch/>
        </p:blipFill>
        <p:spPr>
          <a:xfrm>
            <a:off x="8425505" y="282423"/>
            <a:ext cx="1645728" cy="121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9986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Pravougaonik 9">
            <a:extLst>
              <a:ext uri="{FF2B5EF4-FFF2-40B4-BE49-F238E27FC236}">
                <a16:creationId xmlns="" xmlns:a16="http://schemas.microsoft.com/office/drawing/2014/main" id="{474A7FC5-56F0-4FE3-8383-04EE92963F2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r-Latn-RS"/>
          </a:p>
        </p:txBody>
      </p:sp>
      <p:pic>
        <p:nvPicPr>
          <p:cNvPr id="5" name="Slika 4" descr="Rad">
            <a:extLst>
              <a:ext uri="{FF2B5EF4-FFF2-40B4-BE49-F238E27FC236}">
                <a16:creationId xmlns="" xmlns:a16="http://schemas.microsoft.com/office/drawing/2014/main" id="{BC829010-59E7-4B6E-AE76-EEE7D0ED0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2" name="Pravougaonik 11">
            <a:extLst>
              <a:ext uri="{FF2B5EF4-FFF2-40B4-BE49-F238E27FC236}">
                <a16:creationId xmlns="" xmlns:a16="http://schemas.microsoft.com/office/drawing/2014/main" id="{DE6BEBC3-6A99-4A53-9835-9875E0841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993299F-3E8A-4BF7-9C3D-B9F22CF94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130552"/>
          </a:xfrm>
        </p:spPr>
        <p:txBody>
          <a:bodyPr rtlCol="0">
            <a:normAutofit/>
          </a:bodyPr>
          <a:lstStyle/>
          <a:p>
            <a:pPr rtl="0"/>
            <a:r>
              <a:rPr lang="sr-Cyrl-RS" dirty="0"/>
              <a:t>Хвала </a:t>
            </a:r>
            <a:r>
              <a:rPr lang="sr-Cyrl-RS" dirty="0" smtClean="0"/>
              <a:t>Вам на пажњи</a:t>
            </a:r>
            <a:endParaRPr lang="sr-Latn-RS" dirty="0"/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EF6083A9-53C1-4358-80D7-727411C12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3454094"/>
            <a:ext cx="7315200" cy="2130552"/>
          </a:xfrm>
        </p:spPr>
        <p:txBody>
          <a:bodyPr rtlCol="0">
            <a:normAutofit/>
          </a:bodyPr>
          <a:lstStyle/>
          <a:p>
            <a:pPr rtl="0"/>
            <a:r>
              <a:rPr lang="sr-Cyrl-RS" dirty="0" smtClean="0"/>
              <a:t>Др Сања Станковић Ђорђевић            Др Дејана Гојковић</a:t>
            </a:r>
            <a:endParaRPr lang="sr-Latn-RS" dirty="0"/>
          </a:p>
        </p:txBody>
      </p:sp>
      <p:sp>
        <p:nvSpPr>
          <p:cNvPr id="14" name="Pravougaonik 13">
            <a:extLst>
              <a:ext uri="{FF2B5EF4-FFF2-40B4-BE49-F238E27FC236}">
                <a16:creationId xmlns="" xmlns:a16="http://schemas.microsoft.com/office/drawing/2014/main" id="{D1006911-EDB8-4CDF-AEAA-A3FA060851F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95816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9">
            <a:extLst>
              <a:ext uri="{FF2B5EF4-FFF2-40B4-BE49-F238E27FC236}">
                <a16:creationId xmlns="" xmlns:a16="http://schemas.microsoft.com/office/drawing/2014/main" id="{2C646E12-0101-4F38-BE55-A8B73816D40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7595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AB48CD-9737-E36D-A119-8ADFFFA7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255469"/>
          </a:xfrm>
        </p:spPr>
        <p:txBody>
          <a:bodyPr>
            <a:normAutofit/>
          </a:bodyPr>
          <a:lstStyle/>
          <a:p>
            <a:r>
              <a:rPr lang="sr-Cyrl-RS" sz="2800"/>
              <a:t>Вакцине су једно од највећих достигнућа медицине</a:t>
            </a:r>
            <a:endParaRPr lang="sr-Latn-R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0B58EC-ABD4-63B3-6A14-D5EEFFE41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9" y="2510395"/>
            <a:ext cx="4016116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>
                <a:solidFill>
                  <a:srgbClr val="FFFFFF"/>
                </a:solidFill>
              </a:rPr>
              <a:t>Многи су заборавили да су вакцине вероватно највећи изум у историји медицине и да су спасиле буквално стотине милиона живота.  </a:t>
            </a:r>
            <a:endParaRPr lang="en-GB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ru-RU">
                <a:solidFill>
                  <a:srgbClr val="FFFFFF"/>
                </a:solidFill>
              </a:rPr>
              <a:t>Најмање што можемо да учинимо за себе и оне о којима бринемо је да током живота примимо све вакцине прописане као обавезне.</a:t>
            </a:r>
            <a:endParaRPr lang="sr-Latn-RS">
              <a:solidFill>
                <a:srgbClr val="FFFFFF"/>
              </a:solidFill>
            </a:endParaRPr>
          </a:p>
        </p:txBody>
      </p:sp>
      <p:pic>
        <p:nvPicPr>
          <p:cNvPr id="5" name="Picture 4" descr="Woman drawing medicine from vial">
            <a:extLst>
              <a:ext uri="{FF2B5EF4-FFF2-40B4-BE49-F238E27FC236}">
                <a16:creationId xmlns="" xmlns:a16="http://schemas.microsoft.com/office/drawing/2014/main" id="{61510B76-FFC7-4D79-E0BB-7EF9453C5F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3"/>
          <a:stretch/>
        </p:blipFill>
        <p:spPr>
          <a:xfrm flipH="1">
            <a:off x="5224216" y="759599"/>
            <a:ext cx="6020260" cy="5330650"/>
          </a:xfrm>
          <a:prstGeom prst="rect">
            <a:avLst/>
          </a:prstGeom>
          <a:scene3d>
            <a:camera prst="orthographicFront">
              <a:rot lat="0" lon="11099976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2131239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="" xmlns:a16="http://schemas.microsoft.com/office/drawing/2014/main" id="{051E3431-CE8A-4FA3-92ED-72D1E007B3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1">
            <a:extLst>
              <a:ext uri="{FF2B5EF4-FFF2-40B4-BE49-F238E27FC236}">
                <a16:creationId xmlns="" xmlns:a16="http://schemas.microsoft.com/office/drawing/2014/main" id="{287ACA9C-6281-4732-9DE5-95D5F9BEA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3">
            <a:extLst>
              <a:ext uri="{FF2B5EF4-FFF2-40B4-BE49-F238E27FC236}">
                <a16:creationId xmlns="" xmlns:a16="http://schemas.microsoft.com/office/drawing/2014/main" id="{BC512124-0D13-4ED9-80B7-52AE15B6B4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person, indoor&#10;&#10;Description automatically generated">
            <a:extLst>
              <a:ext uri="{FF2B5EF4-FFF2-40B4-BE49-F238E27FC236}">
                <a16:creationId xmlns="" xmlns:a16="http://schemas.microsoft.com/office/drawing/2014/main" id="{7AC1C713-9A4A-E858-92A2-88F8ACA6BC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8463" y="69021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E7EAF8-53A1-C9B8-8C8E-C5EAEA1A1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974" y="319176"/>
            <a:ext cx="10640291" cy="22989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spc="-100" dirty="0" err="1">
                <a:solidFill>
                  <a:schemeClr val="tx1"/>
                </a:solidFill>
              </a:rPr>
              <a:t>Можемо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још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више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да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учинимо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ако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се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одлучимо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да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примимо</a:t>
            </a:r>
            <a:r>
              <a:rPr lang="en-US" sz="3700" spc="-100" dirty="0">
                <a:solidFill>
                  <a:schemeClr val="tx1"/>
                </a:solidFill>
              </a:rPr>
              <a:t> и </a:t>
            </a:r>
            <a:r>
              <a:rPr lang="en-US" sz="3700" spc="-100" dirty="0" err="1">
                <a:solidFill>
                  <a:schemeClr val="tx1"/>
                </a:solidFill>
              </a:rPr>
              <a:t>оне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вакцине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које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могу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да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спрече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да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се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озбиљно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разболимо</a:t>
            </a:r>
            <a:r>
              <a:rPr lang="en-US" sz="3700" spc="-100" dirty="0">
                <a:solidFill>
                  <a:schemeClr val="tx1"/>
                </a:solidFill>
              </a:rPr>
              <a:t>, </a:t>
            </a:r>
            <a:r>
              <a:rPr lang="en-US" sz="3700" spc="-100" dirty="0" err="1">
                <a:solidFill>
                  <a:schemeClr val="tx1"/>
                </a:solidFill>
              </a:rPr>
              <a:t>чак</a:t>
            </a:r>
            <a:r>
              <a:rPr lang="en-US" sz="3700" spc="-100" dirty="0">
                <a:solidFill>
                  <a:schemeClr val="tx1"/>
                </a:solidFill>
              </a:rPr>
              <a:t> и </a:t>
            </a:r>
            <a:r>
              <a:rPr lang="en-US" sz="3700" spc="-100" dirty="0" err="1">
                <a:solidFill>
                  <a:schemeClr val="tx1"/>
                </a:solidFill>
              </a:rPr>
              <a:t>ако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нису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обавезне</a:t>
            </a:r>
            <a:r>
              <a:rPr lang="en-US" sz="3700" spc="-100" dirty="0">
                <a:solidFill>
                  <a:schemeClr val="tx1"/>
                </a:solidFill>
              </a:rPr>
              <a:t>. </a:t>
            </a:r>
            <a:r>
              <a:rPr lang="en-US" sz="3700" spc="-100" dirty="0" err="1">
                <a:solidFill>
                  <a:schemeClr val="tx1"/>
                </a:solidFill>
              </a:rPr>
              <a:t>Нарочито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ако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нам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је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здравље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већ</a:t>
            </a:r>
            <a:r>
              <a:rPr lang="en-US" sz="3700" spc="-100" dirty="0">
                <a:solidFill>
                  <a:schemeClr val="tx1"/>
                </a:solidFill>
              </a:rPr>
              <a:t> </a:t>
            </a:r>
            <a:r>
              <a:rPr lang="en-US" sz="3700" spc="-100" dirty="0" err="1">
                <a:solidFill>
                  <a:schemeClr val="tx1"/>
                </a:solidFill>
              </a:rPr>
              <a:t>нарушено</a:t>
            </a:r>
            <a:r>
              <a:rPr lang="en-US" sz="3700" spc="-1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12021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AC46CB-E41C-431E-B498-6295C0C5E3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544B25-8159-AE49-4159-07C5D1428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767794"/>
            <a:ext cx="5206388" cy="1255469"/>
          </a:xfrm>
        </p:spPr>
        <p:txBody>
          <a:bodyPr>
            <a:normAutofit/>
          </a:bodyPr>
          <a:lstStyle/>
          <a:p>
            <a:pPr algn="ctr"/>
            <a:r>
              <a:rPr lang="ru-RU" sz="2500" dirty="0"/>
              <a:t>А зашто би требало сада да примим вакцину против </a:t>
            </a:r>
            <a:r>
              <a:rPr lang="en-GB" sz="2500" dirty="0"/>
              <a:t>COVID</a:t>
            </a:r>
            <a:r>
              <a:rPr lang="ru-RU" sz="2500" dirty="0"/>
              <a:t>-19? </a:t>
            </a:r>
            <a:r>
              <a:rPr lang="en-GB" sz="2500" dirty="0"/>
              <a:t/>
            </a:r>
            <a:br>
              <a:rPr lang="en-GB" sz="2500" dirty="0"/>
            </a:br>
            <a:r>
              <a:rPr lang="ru-RU" sz="2500" dirty="0"/>
              <a:t>Зар тај вирус није сада мање опасан?</a:t>
            </a:r>
            <a:endParaRPr lang="sr-Latn-RS" sz="2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F18389-760A-9130-28CB-4CCA75BA0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260122"/>
            <a:ext cx="4998962" cy="3829782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rgbClr val="FFFFFF"/>
                </a:solidFill>
              </a:rPr>
              <a:t>Већина људи има осећај да короне практично више нема или да је реч о блажој инфекцији. </a:t>
            </a:r>
            <a:endParaRPr lang="en-GB" sz="18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ru-RU" sz="1800" dirty="0">
                <a:solidFill>
                  <a:srgbClr val="FFFFFF"/>
                </a:solidFill>
              </a:rPr>
              <a:t>За већину оболелих симптоми и сам ток болести могу проћи лако</a:t>
            </a:r>
            <a:r>
              <a:rPr lang="en-GB" sz="1800" dirty="0">
                <a:solidFill>
                  <a:srgbClr val="FFFFFF"/>
                </a:solidFill>
              </a:rPr>
              <a:t>…</a:t>
            </a:r>
          </a:p>
          <a:p>
            <a:pPr marL="0" indent="0">
              <a:buNone/>
            </a:pPr>
            <a:endParaRPr lang="en-GB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 то је и даље вирус који може изазвати и тешку форму болести, посебно код пацијената са хроничним болестима, као и код пацијената који су у општем ризику. </a:t>
            </a: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Код њих су и даље  могуће тешке компликације, дуготрајан боравак у болници, али и смртни исходи</a:t>
            </a:r>
            <a:r>
              <a:rPr lang="ru-RU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r-Latn-R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="" xmlns:a16="http://schemas.microsoft.com/office/drawing/2014/main" id="{BB417CD0-61F2-AA51-E51F-B2B68FA23A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96000" y="759254"/>
            <a:ext cx="4883757" cy="53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1956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2">
            <a:extLst>
              <a:ext uri="{FF2B5EF4-FFF2-40B4-BE49-F238E27FC236}">
                <a16:creationId xmlns="" xmlns:a16="http://schemas.microsoft.com/office/drawing/2014/main" id="{CCC0F838-C0C4-46D0-AF01-49D0757FFC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E4CDA2-3B00-95C2-E8E0-7EE9EB219A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34" name="Rectangle 34">
            <a:extLst>
              <a:ext uri="{FF2B5EF4-FFF2-40B4-BE49-F238E27FC236}">
                <a16:creationId xmlns="" xmlns:a16="http://schemas.microsoft.com/office/drawing/2014/main" id="{A3C000BD-1FE2-4E03-878B-984B4377EF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D3130-F94A-7996-FCCB-6A9290AEB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23" y="963891"/>
            <a:ext cx="6763238" cy="1255469"/>
          </a:xfrm>
        </p:spPr>
        <p:txBody>
          <a:bodyPr>
            <a:normAutofit/>
          </a:bodyPr>
          <a:lstStyle/>
          <a:p>
            <a:r>
              <a:rPr lang="sr-Cyrl-RS" dirty="0"/>
              <a:t>Многи нису свесни да су у ризику!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605A11-9F52-578A-93CF-00FFEEA0C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687" y="2619523"/>
            <a:ext cx="6451109" cy="327458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rgbClr val="FFFFFF"/>
                </a:solidFill>
              </a:rPr>
              <a:t>На пример, пацијенти са повећаном телесном тежином, високим крвним притиском, или дијабетесом су у ризику од прогресије у тешку форму болести </a:t>
            </a:r>
            <a:r>
              <a:rPr lang="sr-Latn-RS" sz="2800" dirty="0">
                <a:solidFill>
                  <a:srgbClr val="FFFFFF"/>
                </a:solidFill>
              </a:rPr>
              <a:t>COVID-19</a:t>
            </a:r>
            <a:r>
              <a:rPr lang="sr-Cyrl-RS" sz="2800" dirty="0">
                <a:solidFill>
                  <a:srgbClr val="FFFFFF"/>
                </a:solidFill>
              </a:rPr>
              <a:t> која може да изискује и болничко лечење, па и да буде животно </a:t>
            </a:r>
            <a:r>
              <a:rPr lang="sr-Cyrl-RS" sz="2800" dirty="0" err="1">
                <a:solidFill>
                  <a:srgbClr val="FFFFFF"/>
                </a:solidFill>
              </a:rPr>
              <a:t>угрожавајућа</a:t>
            </a:r>
            <a:r>
              <a:rPr lang="sr-Cyrl-RS" sz="2800" dirty="0">
                <a:solidFill>
                  <a:srgbClr val="FFFFFF"/>
                </a:solidFill>
              </a:rPr>
              <a:t>!</a:t>
            </a:r>
            <a:endParaRPr lang="sr-Latn-RS" sz="2800" dirty="0">
              <a:solidFill>
                <a:srgbClr val="FFFFFF"/>
              </a:solidFill>
            </a:endParaRPr>
          </a:p>
        </p:txBody>
      </p:sp>
      <p:sp>
        <p:nvSpPr>
          <p:cNvPr id="38" name="Rectangle 36">
            <a:extLst>
              <a:ext uri="{FF2B5EF4-FFF2-40B4-BE49-F238E27FC236}">
                <a16:creationId xmlns="" xmlns:a16="http://schemas.microsoft.com/office/drawing/2014/main" id="{F8806BFE-42EC-4CC1-AB07-EF8DE10157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707435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DA178560-78C9-4CB5-BE46-05302CDA8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octor and patient">
            <a:extLst>
              <a:ext uri="{FF2B5EF4-FFF2-40B4-BE49-F238E27FC236}">
                <a16:creationId xmlns="" xmlns:a16="http://schemas.microsoft.com/office/drawing/2014/main" id="{6FDEA5BC-6EDD-CA38-E4AB-B3C65F854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1"/>
          <a:stretch/>
        </p:blipFill>
        <p:spPr>
          <a:xfrm>
            <a:off x="0" y="0"/>
            <a:ext cx="1218893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9461EC9-A94F-4225-B526-5C862F340F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4B0CAB-49FA-33D3-CBA6-DF988EB8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1432"/>
            <a:ext cx="3624979" cy="4601183"/>
          </a:xfrm>
        </p:spPr>
        <p:txBody>
          <a:bodyPr>
            <a:normAutofit/>
          </a:bodyPr>
          <a:lstStyle/>
          <a:p>
            <a:r>
              <a:rPr lang="ru-RU" sz="3400" b="1" dirty="0"/>
              <a:t>Питајте свог изабраног лекара о свему што ти је важно у вези са вакцинацијом против </a:t>
            </a:r>
            <a:r>
              <a:rPr lang="sr-Latn-RS" sz="3400" b="1" dirty="0"/>
              <a:t>COVID</a:t>
            </a:r>
            <a:r>
              <a:rPr lang="ru-RU" sz="3400" b="1" dirty="0"/>
              <a:t>-19.</a:t>
            </a:r>
            <a:endParaRPr lang="sr-Latn-RS" sz="34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87160F7-FCB2-48B7-8BB8-BEFF45F6BF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D3F6DF-D0BF-C74D-1AFA-F3CB76040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128" y="978030"/>
            <a:ext cx="7315200" cy="49019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800" dirty="0"/>
              <a:t>Изабрани лекари  имају најбољи увид у здравствено стање својих пацијената, познате су нам хроничне болести и породичне анамнезе, зато и  могу дати потпуну информацију и савет пацијентима</a:t>
            </a:r>
            <a:r>
              <a:rPr lang="sr-Latn-RS" sz="2800" dirty="0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9282B84-621E-4580-80B7-222118AE44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891743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DE5E9C2-E241-427F-9602-B75D1E0F51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58953"/>
            <a:ext cx="7052486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A78E17-9EAF-BC16-90B0-F084FD6D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Већ сам се вакцинисао, да ли је потребно да то учиним и сада?</a:t>
            </a:r>
            <a:endParaRPr lang="sr-Latn-R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CDBFD0-F0E4-1001-2AF7-3044DD81E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97312"/>
            <a:ext cx="6451109" cy="3274586"/>
          </a:xfrm>
        </p:spPr>
        <p:txBody>
          <a:bodyPr anchor="t">
            <a:normAutofit/>
          </a:bodyPr>
          <a:lstStyle/>
          <a:p>
            <a:pPr algn="just"/>
            <a:r>
              <a:rPr lang="ru-RU" sz="2400" dirty="0">
                <a:solidFill>
                  <a:srgbClr val="FFFFFF"/>
                </a:solidFill>
              </a:rPr>
              <a:t>Без обзира да ли се нисте до сада вакцинисали, или колико сте до сада примили доза, препоручљиво је да се и сада вакцинишете, поготово ако је од последње дозе протекло доста времена. </a:t>
            </a:r>
            <a:endParaRPr lang="en-GB" sz="2400" dirty="0">
              <a:solidFill>
                <a:srgbClr val="FFFFFF"/>
              </a:solidFill>
            </a:endParaRPr>
          </a:p>
          <a:p>
            <a:pPr algn="just"/>
            <a:r>
              <a:rPr lang="ru-RU" sz="2400" dirty="0">
                <a:solidFill>
                  <a:srgbClr val="FFFFFF"/>
                </a:solidFill>
              </a:rPr>
              <a:t>Сада су доступне нове вакцине које боље штите од нових варијација вируса </a:t>
            </a:r>
            <a:r>
              <a:rPr lang="en-GB" sz="2400" dirty="0">
                <a:solidFill>
                  <a:srgbClr val="FFFFFF"/>
                </a:solidFill>
              </a:rPr>
              <a:t>COVID</a:t>
            </a:r>
            <a:r>
              <a:rPr lang="ru-RU" sz="2400" dirty="0">
                <a:solidFill>
                  <a:srgbClr val="FFFFFF"/>
                </a:solidFill>
              </a:rPr>
              <a:t>-19, које су присутне, што им повећава ефикасност.</a:t>
            </a:r>
            <a:endParaRPr lang="sr-Latn-RS" sz="2400" dirty="0">
              <a:solidFill>
                <a:srgbClr val="FFFFFF"/>
              </a:solidFill>
            </a:endParaRPr>
          </a:p>
        </p:txBody>
      </p:sp>
      <p:pic>
        <p:nvPicPr>
          <p:cNvPr id="5" name="Picture 4" descr="Magnified view of red and white virus cells">
            <a:extLst>
              <a:ext uri="{FF2B5EF4-FFF2-40B4-BE49-F238E27FC236}">
                <a16:creationId xmlns="" xmlns:a16="http://schemas.microsoft.com/office/drawing/2014/main" id="{89DC23A4-48A1-1D0D-CD83-DB8C77A2E8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545032" y="758953"/>
            <a:ext cx="3778286" cy="53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9734631"/>
      </p:ext>
    </p:extLst>
  </p:cSld>
  <p:clrMapOvr>
    <a:masterClrMapping/>
  </p:clrMapOvr>
</p:sld>
</file>

<file path=ppt/theme/theme1.xml><?xml version="1.0" encoding="utf-8"?>
<a:theme xmlns:a="http://schemas.openxmlformats.org/drawingml/2006/main" name="Okvir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rame" id="{F226E7A2-7162-461C-9490-D27D9DC04E43}" vid="{18A1B607-7BAE-46D6-8090-545AC7BDD739}"/>
    </a:ext>
  </a:extLst>
</a:theme>
</file>

<file path=ppt/theme/theme2.xml><?xml version="1.0" encoding="utf-8"?>
<a:theme xmlns:a="http://schemas.openxmlformats.org/drawingml/2006/main" name="1_Okvir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rame" id="{F226E7A2-7162-461C-9490-D27D9DC04E43}" vid="{18A1B607-7BAE-46D6-8090-545AC7BDD739}"/>
    </a:ext>
  </a:extLst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77E783-5AB8-45E6-9E56-AE4007523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541854-87B3-4953-A183-EF3BD285377B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FB9BFA2-1FA5-44A1-B975-10D6BF58EC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915</TotalTime>
  <Words>1933</Words>
  <Application>Microsoft Office PowerPoint</Application>
  <PresentationFormat>Custom</PresentationFormat>
  <Paragraphs>149</Paragraphs>
  <Slides>34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Okvir</vt:lpstr>
      <vt:lpstr>1_Okvir</vt:lpstr>
      <vt:lpstr>Slide 1</vt:lpstr>
      <vt:lpstr>Готово два века је прошло од када је кнез Милош увео вакцинацију против великих богиња у Србији као обавезну и врло успешну имунизацију, а коју смо спроводили и  у 20. веку </vt:lpstr>
      <vt:lpstr>Зашто би требало да се вакцинишем?</vt:lpstr>
      <vt:lpstr>Вакцине су једно од највећих достигнућа медицине</vt:lpstr>
      <vt:lpstr>Можемо још више да учинимо ако се одлучимо да примимо и оне вакцине које могу да спрече да се озбиљно разболимо, чак и ако нису обавезне. Нарочито ако нам је здравље већ нарушено.</vt:lpstr>
      <vt:lpstr>А зашто би требало сада да примим вакцину против COVID-19?  Зар тај вирус није сада мање опасан?</vt:lpstr>
      <vt:lpstr>Многи нису свесни да су у ризику!</vt:lpstr>
      <vt:lpstr>Питајте свог изабраног лекара о свему што ти је важно у вези са вакцинацијом против COVID-19.</vt:lpstr>
      <vt:lpstr>Већ сам се вакцинисао, да ли је потребно да то учиним и сада?</vt:lpstr>
      <vt:lpstr>Шта је то бивалентна (комбинована) вакцина против COVID 19?</vt:lpstr>
      <vt:lpstr>Шта је то бивалентна (комбинована) вакцина против COVID 19?</vt:lpstr>
      <vt:lpstr>Коме се пре свега препоручује?</vt:lpstr>
      <vt:lpstr>Да ли овом вакцином смеју да се вакцинишу труднице и мајке које доје?</vt:lpstr>
      <vt:lpstr>Прележао сам COVID-19.  Да ли сам заштићен?</vt:lpstr>
      <vt:lpstr>Толико је противречних информација…</vt:lpstr>
      <vt:lpstr>На интернету и од познаника сам чуо много застрашујућих ствари у вези са вакцинама против COVID -19.   Да ли имам разлога за страх? </vt:lpstr>
      <vt:lpstr>Вакцинисане су многе генерације пре нас!</vt:lpstr>
      <vt:lpstr>Зато је добро да у вези са COVID-19, вакцинацијом и својим здрављем уопште отворено разговарате са својим изабраним лекаром и добијете од њега све важне информације.</vt:lpstr>
      <vt:lpstr>Да се подсетимо...</vt:lpstr>
      <vt:lpstr>МАСОВНА ИМУНИЗАЦИЈА ПРОТИВ КОВИДА 19  Србија је трећа земља у Европи која је кренула са имунизацијом становништва  крајем 2020. године, 25. децембра 2020. године.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 </vt:lpstr>
      <vt:lpstr>Твоје здравље у твојим рукама</vt:lpstr>
      <vt:lpstr>Твоје здравље  у твојим рукама</vt:lpstr>
      <vt:lpstr>  Вакцинација против ковид-19 у ДЗ Ниш  Вакцинација се обавља сваким радним даном од 07 - 20 часова и викендом од 07-13.30 часова   Позивамо све заинтересоване да дођу, заштите себе и своје здравље и вакцинишу се!   </vt:lpstr>
      <vt:lpstr>Хвала Вам на пажњи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ТВОЈЕ ЗДРАВЉЕ  У ТВОЈИМ РУКАМА</dc:title>
  <dc:creator>Jovan Birac</dc:creator>
  <cp:lastModifiedBy>Danijela Nesic</cp:lastModifiedBy>
  <cp:revision>14</cp:revision>
  <dcterms:created xsi:type="dcterms:W3CDTF">2023-02-11T08:42:37Z</dcterms:created>
  <dcterms:modified xsi:type="dcterms:W3CDTF">2023-02-16T16:17:30Z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