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93" r:id="rId3"/>
    <p:sldId id="260" r:id="rId4"/>
    <p:sldId id="262" r:id="rId5"/>
    <p:sldId id="294" r:id="rId6"/>
    <p:sldId id="295" r:id="rId7"/>
    <p:sldId id="279" r:id="rId8"/>
    <p:sldId id="296" r:id="rId9"/>
    <p:sldId id="270" r:id="rId10"/>
    <p:sldId id="298" r:id="rId11"/>
    <p:sldId id="299" r:id="rId12"/>
    <p:sldId id="274" r:id="rId13"/>
    <p:sldId id="301" r:id="rId14"/>
    <p:sldId id="302" r:id="rId15"/>
    <p:sldId id="275" r:id="rId16"/>
    <p:sldId id="290" r:id="rId17"/>
    <p:sldId id="300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F2D05-D6B3-4408-9CCA-0937EB2A618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0274BC-3C2C-470B-AA4A-43CAD3212557}">
      <dgm:prSet phldrT="[Text]"/>
      <dgm:spPr/>
      <dgm:t>
        <a:bodyPr/>
        <a:lstStyle/>
        <a:p>
          <a:r>
            <a:rPr lang="sr-Cyrl-RS" dirty="0"/>
            <a:t>3-4 сата</a:t>
          </a:r>
          <a:endParaRPr lang="en-US" dirty="0"/>
        </a:p>
      </dgm:t>
    </dgm:pt>
    <dgm:pt modelId="{2FC15056-AD65-4B7D-A75C-E0986E28BDB3}" type="parTrans" cxnId="{850B2D29-E951-4114-B571-D533BD75A6F2}">
      <dgm:prSet/>
      <dgm:spPr/>
      <dgm:t>
        <a:bodyPr/>
        <a:lstStyle/>
        <a:p>
          <a:endParaRPr lang="en-US"/>
        </a:p>
      </dgm:t>
    </dgm:pt>
    <dgm:pt modelId="{18665E50-6D42-4F9A-A5AA-5AA30346865B}" type="sibTrans" cxnId="{850B2D29-E951-4114-B571-D533BD75A6F2}">
      <dgm:prSet/>
      <dgm:spPr/>
      <dgm:t>
        <a:bodyPr/>
        <a:lstStyle/>
        <a:p>
          <a:endParaRPr lang="en-US"/>
        </a:p>
      </dgm:t>
    </dgm:pt>
    <dgm:pt modelId="{7742EBC3-7A65-43EA-A5C3-61034AF53AC8}">
      <dgm:prSet phldrT="[Text]" custT="1"/>
      <dgm:spPr/>
      <dgm:t>
        <a:bodyPr/>
        <a:lstStyle/>
        <a:p>
          <a:r>
            <a:rPr lang="sr-Cyrl-RS" sz="2400" dirty="0">
              <a:latin typeface="Arial" pitchFamily="34" charset="0"/>
              <a:cs typeface="Arial" pitchFamily="34" charset="0"/>
            </a:rPr>
            <a:t>на собној температури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7FB56541-C2D5-45FF-9B88-ACEB8FDA4349}" type="parTrans" cxnId="{FC9CA756-BCE7-4C51-A3E8-1E52AE68C8D4}">
      <dgm:prSet/>
      <dgm:spPr/>
      <dgm:t>
        <a:bodyPr/>
        <a:lstStyle/>
        <a:p>
          <a:endParaRPr lang="en-US"/>
        </a:p>
      </dgm:t>
    </dgm:pt>
    <dgm:pt modelId="{7EBCEB51-B493-4FD6-B3E3-B5B63597072D}" type="sibTrans" cxnId="{FC9CA756-BCE7-4C51-A3E8-1E52AE68C8D4}">
      <dgm:prSet/>
      <dgm:spPr/>
      <dgm:t>
        <a:bodyPr/>
        <a:lstStyle/>
        <a:p>
          <a:endParaRPr lang="en-US"/>
        </a:p>
      </dgm:t>
    </dgm:pt>
    <dgm:pt modelId="{D46FF59F-BB7E-4F27-ABD5-187D8006AB28}">
      <dgm:prSet phldrT="[Text]"/>
      <dgm:spPr/>
      <dgm:t>
        <a:bodyPr/>
        <a:lstStyle/>
        <a:p>
          <a:r>
            <a:rPr lang="sr-Cyrl-RS" dirty="0"/>
            <a:t>3-4 дана</a:t>
          </a:r>
          <a:endParaRPr lang="en-US" dirty="0"/>
        </a:p>
      </dgm:t>
    </dgm:pt>
    <dgm:pt modelId="{E8B410BE-7DDA-4122-BF8A-D266262E7294}" type="parTrans" cxnId="{EC8E7904-EBCB-4AD3-B99D-3D00758FB9F8}">
      <dgm:prSet/>
      <dgm:spPr/>
      <dgm:t>
        <a:bodyPr/>
        <a:lstStyle/>
        <a:p>
          <a:endParaRPr lang="en-US"/>
        </a:p>
      </dgm:t>
    </dgm:pt>
    <dgm:pt modelId="{A41B42EF-EF18-4051-B291-D9ABC9538A4B}" type="sibTrans" cxnId="{EC8E7904-EBCB-4AD3-B99D-3D00758FB9F8}">
      <dgm:prSet/>
      <dgm:spPr/>
      <dgm:t>
        <a:bodyPr/>
        <a:lstStyle/>
        <a:p>
          <a:endParaRPr lang="en-US"/>
        </a:p>
      </dgm:t>
    </dgm:pt>
    <dgm:pt modelId="{1A77E528-32B8-4ACC-9A9F-F9CDFF56014D}">
      <dgm:prSet phldrT="[Text]"/>
      <dgm:spPr/>
      <dgm:t>
        <a:bodyPr/>
        <a:lstStyle/>
        <a:p>
          <a:r>
            <a:rPr lang="sr-Cyrl-RS">
              <a:latin typeface="Arial" pitchFamily="34" charset="0"/>
              <a:cs typeface="Arial" pitchFamily="34" charset="0"/>
            </a:rPr>
            <a:t>у фрижидеру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39738F0-7DC0-48A9-811F-FC0C2A3223A9}" type="parTrans" cxnId="{D42D9136-E450-437E-BB19-BDEF6F1F2AE5}">
      <dgm:prSet/>
      <dgm:spPr/>
      <dgm:t>
        <a:bodyPr/>
        <a:lstStyle/>
        <a:p>
          <a:endParaRPr lang="en-US"/>
        </a:p>
      </dgm:t>
    </dgm:pt>
    <dgm:pt modelId="{AC1BC53A-168A-4FEC-A2BB-FAB17F4082EA}" type="sibTrans" cxnId="{D42D9136-E450-437E-BB19-BDEF6F1F2AE5}">
      <dgm:prSet/>
      <dgm:spPr/>
      <dgm:t>
        <a:bodyPr/>
        <a:lstStyle/>
        <a:p>
          <a:endParaRPr lang="en-US"/>
        </a:p>
      </dgm:t>
    </dgm:pt>
    <dgm:pt modelId="{97815477-A6FC-424D-AA0E-7BCDD50B753B}">
      <dgm:prSet phldrT="[Text]"/>
      <dgm:spPr/>
      <dgm:t>
        <a:bodyPr/>
        <a:lstStyle/>
        <a:p>
          <a:r>
            <a:rPr lang="sr-Cyrl-RS" dirty="0"/>
            <a:t>6 месеци</a:t>
          </a:r>
          <a:endParaRPr lang="en-US" dirty="0"/>
        </a:p>
      </dgm:t>
    </dgm:pt>
    <dgm:pt modelId="{FDBF2380-03D7-48E5-A28D-C685ACBCBE31}" type="parTrans" cxnId="{468C507C-1B37-4E99-9838-9417AC883639}">
      <dgm:prSet/>
      <dgm:spPr/>
      <dgm:t>
        <a:bodyPr/>
        <a:lstStyle/>
        <a:p>
          <a:endParaRPr lang="en-US"/>
        </a:p>
      </dgm:t>
    </dgm:pt>
    <dgm:pt modelId="{3ABD57CD-A733-4D63-9A24-2DB88FB8F610}" type="sibTrans" cxnId="{468C507C-1B37-4E99-9838-9417AC883639}">
      <dgm:prSet/>
      <dgm:spPr/>
      <dgm:t>
        <a:bodyPr/>
        <a:lstStyle/>
        <a:p>
          <a:endParaRPr lang="en-US"/>
        </a:p>
      </dgm:t>
    </dgm:pt>
    <dgm:pt modelId="{43F8F7E9-C470-4838-A8E7-A77B61FB8905}">
      <dgm:prSet phldrT="[Text]"/>
      <dgm:spPr/>
      <dgm:t>
        <a:bodyPr/>
        <a:lstStyle/>
        <a:p>
          <a:r>
            <a:rPr lang="sr-Cyrl-RS">
              <a:latin typeface="Arial" pitchFamily="34" charset="0"/>
              <a:cs typeface="Arial" pitchFamily="34" charset="0"/>
            </a:rPr>
            <a:t>у замрзивачу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81E17BE-9BCA-4167-8411-76C1EC3B766E}" type="parTrans" cxnId="{FC3EFD85-84E6-4B08-A983-8EB1ECD28663}">
      <dgm:prSet/>
      <dgm:spPr/>
      <dgm:t>
        <a:bodyPr/>
        <a:lstStyle/>
        <a:p>
          <a:endParaRPr lang="en-US"/>
        </a:p>
      </dgm:t>
    </dgm:pt>
    <dgm:pt modelId="{022CC29D-6AAC-4805-A6F7-44460F827E96}" type="sibTrans" cxnId="{FC3EFD85-84E6-4B08-A983-8EB1ECD28663}">
      <dgm:prSet/>
      <dgm:spPr/>
      <dgm:t>
        <a:bodyPr/>
        <a:lstStyle/>
        <a:p>
          <a:endParaRPr lang="en-US"/>
        </a:p>
      </dgm:t>
    </dgm:pt>
    <dgm:pt modelId="{B7B9B7EC-9A48-4156-9658-C86B8A070B81}" type="pres">
      <dgm:prSet presAssocID="{72DF2D05-D6B3-4408-9CCA-0937EB2A61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D1EA9-DEED-45C0-B818-F663AF4BAAE1}" type="pres">
      <dgm:prSet presAssocID="{200274BC-3C2C-470B-AA4A-43CAD3212557}" presName="linNode" presStyleCnt="0"/>
      <dgm:spPr/>
    </dgm:pt>
    <dgm:pt modelId="{66B1B671-A734-45E6-98B3-870E97BA43E0}" type="pres">
      <dgm:prSet presAssocID="{200274BC-3C2C-470B-AA4A-43CAD321255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2208C-F8F1-4C3E-8597-2681CC5F97E7}" type="pres">
      <dgm:prSet presAssocID="{200274BC-3C2C-470B-AA4A-43CAD321255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73191-E356-4649-9FB1-085B457330C5}" type="pres">
      <dgm:prSet presAssocID="{18665E50-6D42-4F9A-A5AA-5AA30346865B}" presName="sp" presStyleCnt="0"/>
      <dgm:spPr/>
    </dgm:pt>
    <dgm:pt modelId="{F670737C-AE44-4759-9919-2BB41DFB9E06}" type="pres">
      <dgm:prSet presAssocID="{D46FF59F-BB7E-4F27-ABD5-187D8006AB28}" presName="linNode" presStyleCnt="0"/>
      <dgm:spPr/>
    </dgm:pt>
    <dgm:pt modelId="{38FF899E-14DA-4DB9-BE5B-21B24D8A7310}" type="pres">
      <dgm:prSet presAssocID="{D46FF59F-BB7E-4F27-ABD5-187D8006AB2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3D73-C086-4234-86E5-1B604B9355D5}" type="pres">
      <dgm:prSet presAssocID="{D46FF59F-BB7E-4F27-ABD5-187D8006AB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703C-26A9-4469-BB0E-614CEA9A7A52}" type="pres">
      <dgm:prSet presAssocID="{A41B42EF-EF18-4051-B291-D9ABC9538A4B}" presName="sp" presStyleCnt="0"/>
      <dgm:spPr/>
    </dgm:pt>
    <dgm:pt modelId="{A3B8AE12-00F4-4BF0-93C1-7FB69C951A4A}" type="pres">
      <dgm:prSet presAssocID="{97815477-A6FC-424D-AA0E-7BCDD50B753B}" presName="linNode" presStyleCnt="0"/>
      <dgm:spPr/>
    </dgm:pt>
    <dgm:pt modelId="{FD4210B6-085C-47C8-8E5B-8FD516E37A90}" type="pres">
      <dgm:prSet presAssocID="{97815477-A6FC-424D-AA0E-7BCDD50B753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309F-257C-43F8-8176-932730379226}" type="pres">
      <dgm:prSet presAssocID="{97815477-A6FC-424D-AA0E-7BCDD50B753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120AD-83B0-4193-9948-CF2EB56C9DD9}" type="presOf" srcId="{D46FF59F-BB7E-4F27-ABD5-187D8006AB28}" destId="{38FF899E-14DA-4DB9-BE5B-21B24D8A7310}" srcOrd="0" destOrd="0" presId="urn:microsoft.com/office/officeart/2005/8/layout/vList5"/>
    <dgm:cxn modelId="{A9F61B70-BEC4-4344-B36F-08C764638062}" type="presOf" srcId="{97815477-A6FC-424D-AA0E-7BCDD50B753B}" destId="{FD4210B6-085C-47C8-8E5B-8FD516E37A90}" srcOrd="0" destOrd="0" presId="urn:microsoft.com/office/officeart/2005/8/layout/vList5"/>
    <dgm:cxn modelId="{850B2D29-E951-4114-B571-D533BD75A6F2}" srcId="{72DF2D05-D6B3-4408-9CCA-0937EB2A618D}" destId="{200274BC-3C2C-470B-AA4A-43CAD3212557}" srcOrd="0" destOrd="0" parTransId="{2FC15056-AD65-4B7D-A75C-E0986E28BDB3}" sibTransId="{18665E50-6D42-4F9A-A5AA-5AA30346865B}"/>
    <dgm:cxn modelId="{6E4DE742-831D-4A7E-89DE-3A2363ECE701}" type="presOf" srcId="{72DF2D05-D6B3-4408-9CCA-0937EB2A618D}" destId="{B7B9B7EC-9A48-4156-9658-C86B8A070B81}" srcOrd="0" destOrd="0" presId="urn:microsoft.com/office/officeart/2005/8/layout/vList5"/>
    <dgm:cxn modelId="{FC9CA756-BCE7-4C51-A3E8-1E52AE68C8D4}" srcId="{200274BC-3C2C-470B-AA4A-43CAD3212557}" destId="{7742EBC3-7A65-43EA-A5C3-61034AF53AC8}" srcOrd="0" destOrd="0" parTransId="{7FB56541-C2D5-45FF-9B88-ACEB8FDA4349}" sibTransId="{7EBCEB51-B493-4FD6-B3E3-B5B63597072D}"/>
    <dgm:cxn modelId="{0DD07118-9488-42CE-94F7-4E1FFD57346D}" type="presOf" srcId="{1A77E528-32B8-4ACC-9A9F-F9CDFF56014D}" destId="{95AE3D73-C086-4234-86E5-1B604B9355D5}" srcOrd="0" destOrd="0" presId="urn:microsoft.com/office/officeart/2005/8/layout/vList5"/>
    <dgm:cxn modelId="{A51267A9-46C2-4873-AACF-456AF6C90E2D}" type="presOf" srcId="{43F8F7E9-C470-4838-A8E7-A77B61FB8905}" destId="{8161309F-257C-43F8-8176-932730379226}" srcOrd="0" destOrd="0" presId="urn:microsoft.com/office/officeart/2005/8/layout/vList5"/>
    <dgm:cxn modelId="{EC8E7904-EBCB-4AD3-B99D-3D00758FB9F8}" srcId="{72DF2D05-D6B3-4408-9CCA-0937EB2A618D}" destId="{D46FF59F-BB7E-4F27-ABD5-187D8006AB28}" srcOrd="1" destOrd="0" parTransId="{E8B410BE-7DDA-4122-BF8A-D266262E7294}" sibTransId="{A41B42EF-EF18-4051-B291-D9ABC9538A4B}"/>
    <dgm:cxn modelId="{7C89B5B5-D573-4FD9-BB8B-708F596BBCED}" type="presOf" srcId="{7742EBC3-7A65-43EA-A5C3-61034AF53AC8}" destId="{1352208C-F8F1-4C3E-8597-2681CC5F97E7}" srcOrd="0" destOrd="0" presId="urn:microsoft.com/office/officeart/2005/8/layout/vList5"/>
    <dgm:cxn modelId="{D42D9136-E450-437E-BB19-BDEF6F1F2AE5}" srcId="{D46FF59F-BB7E-4F27-ABD5-187D8006AB28}" destId="{1A77E528-32B8-4ACC-9A9F-F9CDFF56014D}" srcOrd="0" destOrd="0" parTransId="{D39738F0-7DC0-48A9-811F-FC0C2A3223A9}" sibTransId="{AC1BC53A-168A-4FEC-A2BB-FAB17F4082EA}"/>
    <dgm:cxn modelId="{468C507C-1B37-4E99-9838-9417AC883639}" srcId="{72DF2D05-D6B3-4408-9CCA-0937EB2A618D}" destId="{97815477-A6FC-424D-AA0E-7BCDD50B753B}" srcOrd="2" destOrd="0" parTransId="{FDBF2380-03D7-48E5-A28D-C685ACBCBE31}" sibTransId="{3ABD57CD-A733-4D63-9A24-2DB88FB8F610}"/>
    <dgm:cxn modelId="{FC3EFD85-84E6-4B08-A983-8EB1ECD28663}" srcId="{97815477-A6FC-424D-AA0E-7BCDD50B753B}" destId="{43F8F7E9-C470-4838-A8E7-A77B61FB8905}" srcOrd="0" destOrd="0" parTransId="{081E17BE-9BCA-4167-8411-76C1EC3B766E}" sibTransId="{022CC29D-6AAC-4805-A6F7-44460F827E96}"/>
    <dgm:cxn modelId="{F9D7E91A-B333-4762-B860-D736A8D0E169}" type="presOf" srcId="{200274BC-3C2C-470B-AA4A-43CAD3212557}" destId="{66B1B671-A734-45E6-98B3-870E97BA43E0}" srcOrd="0" destOrd="0" presId="urn:microsoft.com/office/officeart/2005/8/layout/vList5"/>
    <dgm:cxn modelId="{61F26DB6-3971-4AAF-B157-5480888984B2}" type="presParOf" srcId="{B7B9B7EC-9A48-4156-9658-C86B8A070B81}" destId="{7E2D1EA9-DEED-45C0-B818-F663AF4BAAE1}" srcOrd="0" destOrd="0" presId="urn:microsoft.com/office/officeart/2005/8/layout/vList5"/>
    <dgm:cxn modelId="{06C7B7F8-6346-484C-945D-76C38B9BFE45}" type="presParOf" srcId="{7E2D1EA9-DEED-45C0-B818-F663AF4BAAE1}" destId="{66B1B671-A734-45E6-98B3-870E97BA43E0}" srcOrd="0" destOrd="0" presId="urn:microsoft.com/office/officeart/2005/8/layout/vList5"/>
    <dgm:cxn modelId="{F1839BE8-0ACB-4219-8770-06886BC36D33}" type="presParOf" srcId="{7E2D1EA9-DEED-45C0-B818-F663AF4BAAE1}" destId="{1352208C-F8F1-4C3E-8597-2681CC5F97E7}" srcOrd="1" destOrd="0" presId="urn:microsoft.com/office/officeart/2005/8/layout/vList5"/>
    <dgm:cxn modelId="{F00ACF2D-494B-4A03-B33D-B3823F1D70F4}" type="presParOf" srcId="{B7B9B7EC-9A48-4156-9658-C86B8A070B81}" destId="{E6873191-E356-4649-9FB1-085B457330C5}" srcOrd="1" destOrd="0" presId="urn:microsoft.com/office/officeart/2005/8/layout/vList5"/>
    <dgm:cxn modelId="{59D19676-4DBD-48C0-A641-17D504330747}" type="presParOf" srcId="{B7B9B7EC-9A48-4156-9658-C86B8A070B81}" destId="{F670737C-AE44-4759-9919-2BB41DFB9E06}" srcOrd="2" destOrd="0" presId="urn:microsoft.com/office/officeart/2005/8/layout/vList5"/>
    <dgm:cxn modelId="{FB6724DF-BC0F-4327-B5E9-1645318225F6}" type="presParOf" srcId="{F670737C-AE44-4759-9919-2BB41DFB9E06}" destId="{38FF899E-14DA-4DB9-BE5B-21B24D8A7310}" srcOrd="0" destOrd="0" presId="urn:microsoft.com/office/officeart/2005/8/layout/vList5"/>
    <dgm:cxn modelId="{83DE8B9D-7895-4F86-B56F-91AC208BFA84}" type="presParOf" srcId="{F670737C-AE44-4759-9919-2BB41DFB9E06}" destId="{95AE3D73-C086-4234-86E5-1B604B9355D5}" srcOrd="1" destOrd="0" presId="urn:microsoft.com/office/officeart/2005/8/layout/vList5"/>
    <dgm:cxn modelId="{A20FCA1E-AE3E-4AA1-B82A-93F58CF75301}" type="presParOf" srcId="{B7B9B7EC-9A48-4156-9658-C86B8A070B81}" destId="{FC0B703C-26A9-4469-BB0E-614CEA9A7A52}" srcOrd="3" destOrd="0" presId="urn:microsoft.com/office/officeart/2005/8/layout/vList5"/>
    <dgm:cxn modelId="{DB38DEAE-11C9-4234-9084-4A8804E13CD2}" type="presParOf" srcId="{B7B9B7EC-9A48-4156-9658-C86B8A070B81}" destId="{A3B8AE12-00F4-4BF0-93C1-7FB69C951A4A}" srcOrd="4" destOrd="0" presId="urn:microsoft.com/office/officeart/2005/8/layout/vList5"/>
    <dgm:cxn modelId="{5B3CAB73-A599-400B-BC62-7B6E2192880D}" type="presParOf" srcId="{A3B8AE12-00F4-4BF0-93C1-7FB69C951A4A}" destId="{FD4210B6-085C-47C8-8E5B-8FD516E37A90}" srcOrd="0" destOrd="0" presId="urn:microsoft.com/office/officeart/2005/8/layout/vList5"/>
    <dgm:cxn modelId="{DBB42776-C0E1-4A5C-84F6-13AD09373DBF}" type="presParOf" srcId="{A3B8AE12-00F4-4BF0-93C1-7FB69C951A4A}" destId="{8161309F-257C-43F8-8176-9327303792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208C-F8F1-4C3E-8597-2681CC5F97E7}">
      <dsp:nvSpPr>
        <dsp:cNvPr id="0" name=""/>
        <dsp:cNvSpPr/>
      </dsp:nvSpPr>
      <dsp:spPr>
        <a:xfrm rot="5400000">
          <a:off x="2561057" y="-857250"/>
          <a:ext cx="888541" cy="28285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2400" kern="1200" dirty="0">
              <a:latin typeface="Arial" pitchFamily="34" charset="0"/>
              <a:cs typeface="Arial" pitchFamily="34" charset="0"/>
            </a:rPr>
            <a:t>на собној температури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1591056" y="156126"/>
        <a:ext cx="2785169" cy="801791"/>
      </dsp:txXfrm>
    </dsp:sp>
    <dsp:sp modelId="{66B1B671-A734-45E6-98B3-870E97BA43E0}">
      <dsp:nvSpPr>
        <dsp:cNvPr id="0" name=""/>
        <dsp:cNvSpPr/>
      </dsp:nvSpPr>
      <dsp:spPr>
        <a:xfrm>
          <a:off x="0" y="1682"/>
          <a:ext cx="1591056" cy="11106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3-4 сата</a:t>
          </a:r>
          <a:endParaRPr lang="en-US" sz="2800" kern="1200" dirty="0"/>
        </a:p>
      </dsp:txBody>
      <dsp:txXfrm>
        <a:off x="54219" y="55901"/>
        <a:ext cx="1482618" cy="1002238"/>
      </dsp:txXfrm>
    </dsp:sp>
    <dsp:sp modelId="{95AE3D73-C086-4234-86E5-1B604B9355D5}">
      <dsp:nvSpPr>
        <dsp:cNvPr id="0" name=""/>
        <dsp:cNvSpPr/>
      </dsp:nvSpPr>
      <dsp:spPr>
        <a:xfrm rot="5400000">
          <a:off x="2561057" y="308959"/>
          <a:ext cx="888541" cy="2828544"/>
        </a:xfrm>
        <a:prstGeom prst="round2SameRect">
          <a:avLst/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325892"/>
              <a:satOff val="-13914"/>
              <a:lumOff val="-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2900" kern="1200">
              <a:latin typeface="Arial" pitchFamily="34" charset="0"/>
              <a:cs typeface="Arial" pitchFamily="34" charset="0"/>
            </a:rPr>
            <a:t>у фрижидеру</a:t>
          </a:r>
          <a:endParaRPr lang="en-US" sz="2900" kern="1200" dirty="0">
            <a:latin typeface="Arial" pitchFamily="34" charset="0"/>
            <a:cs typeface="Arial" pitchFamily="34" charset="0"/>
          </a:endParaRPr>
        </a:p>
      </dsp:txBody>
      <dsp:txXfrm rot="-5400000">
        <a:off x="1591056" y="1322336"/>
        <a:ext cx="2785169" cy="801791"/>
      </dsp:txXfrm>
    </dsp:sp>
    <dsp:sp modelId="{38FF899E-14DA-4DB9-BE5B-21B24D8A7310}">
      <dsp:nvSpPr>
        <dsp:cNvPr id="0" name=""/>
        <dsp:cNvSpPr/>
      </dsp:nvSpPr>
      <dsp:spPr>
        <a:xfrm>
          <a:off x="0" y="1167893"/>
          <a:ext cx="1591056" cy="1110676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3-4 дана</a:t>
          </a:r>
          <a:endParaRPr lang="en-US" sz="2800" kern="1200" dirty="0"/>
        </a:p>
      </dsp:txBody>
      <dsp:txXfrm>
        <a:off x="54219" y="1222112"/>
        <a:ext cx="1482618" cy="1002238"/>
      </dsp:txXfrm>
    </dsp:sp>
    <dsp:sp modelId="{8161309F-257C-43F8-8176-932730379226}">
      <dsp:nvSpPr>
        <dsp:cNvPr id="0" name=""/>
        <dsp:cNvSpPr/>
      </dsp:nvSpPr>
      <dsp:spPr>
        <a:xfrm rot="5400000">
          <a:off x="2561057" y="1475169"/>
          <a:ext cx="888541" cy="2828544"/>
        </a:xfrm>
        <a:prstGeom prst="round2SameRect">
          <a:avLst/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2900" kern="1200">
              <a:latin typeface="Arial" pitchFamily="34" charset="0"/>
              <a:cs typeface="Arial" pitchFamily="34" charset="0"/>
            </a:rPr>
            <a:t>у замрзивачу</a:t>
          </a:r>
          <a:endParaRPr lang="en-US" sz="2900" kern="1200" dirty="0">
            <a:latin typeface="Arial" pitchFamily="34" charset="0"/>
            <a:cs typeface="Arial" pitchFamily="34" charset="0"/>
          </a:endParaRPr>
        </a:p>
      </dsp:txBody>
      <dsp:txXfrm rot="-5400000">
        <a:off x="1591056" y="2488546"/>
        <a:ext cx="2785169" cy="801791"/>
      </dsp:txXfrm>
    </dsp:sp>
    <dsp:sp modelId="{FD4210B6-085C-47C8-8E5B-8FD516E37A90}">
      <dsp:nvSpPr>
        <dsp:cNvPr id="0" name=""/>
        <dsp:cNvSpPr/>
      </dsp:nvSpPr>
      <dsp:spPr>
        <a:xfrm>
          <a:off x="0" y="2334103"/>
          <a:ext cx="1591056" cy="1110676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6 месеци</a:t>
          </a:r>
          <a:endParaRPr lang="en-US" sz="2800" kern="1200" dirty="0"/>
        </a:p>
      </dsp:txBody>
      <dsp:txXfrm>
        <a:off x="54219" y="2388322"/>
        <a:ext cx="1482618" cy="1002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69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7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152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27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593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87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0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4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white"/>
                </a:solidFill>
              </a:rPr>
              <a:pPr/>
              <a:t>7/25/2022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226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09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2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706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9771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99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3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904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2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2499-D687-4AD9-80C9-F53789D2BA13}" type="datetimeFigureOut">
              <a:rPr lang="en-US" smtClean="0">
                <a:solidFill>
                  <a:prstClr val="black"/>
                </a:solidFill>
              </a:rPr>
              <a:pPr/>
              <a:t>7/25/2022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DDB656-D8C3-42D3-9CDE-21A8E5A0F6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52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768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latin typeface="Arial Nova" panose="020B0504020202020204" pitchFamily="34" charset="0"/>
                <a:cs typeface="Arial" pitchFamily="34" charset="0"/>
              </a:rPr>
              <a:t>Служба за здравствену заштиту деце и школске деце 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Arial Nova" panose="020B0504020202020204" pitchFamily="34" charset="0"/>
                <a:cs typeface="Arial" pitchFamily="34" charset="0"/>
              </a:rPr>
              <a:t>Дом здравља Ниш, 202</a:t>
            </a:r>
            <a:r>
              <a:rPr lang="en-US" sz="2800" b="1" i="1" dirty="0">
                <a:solidFill>
                  <a:srgbClr val="002060"/>
                </a:solidFill>
                <a:latin typeface="Arial Nova" panose="020B0504020202020204" pitchFamily="34" charset="0"/>
                <a:cs typeface="Arial" pitchFamily="34" charset="0"/>
              </a:rPr>
              <a:t>2.</a:t>
            </a:r>
            <a:r>
              <a:rPr lang="ru-RU" sz="2800" b="1" i="1" dirty="0">
                <a:solidFill>
                  <a:srgbClr val="002060"/>
                </a:solidFill>
                <a:latin typeface="Arial Nova" panose="020B0504020202020204" pitchFamily="34" charset="0"/>
                <a:cs typeface="Arial" pitchFamily="34" charset="0"/>
              </a:rPr>
              <a:t> година</a:t>
            </a:r>
            <a:endParaRPr lang="en-US" sz="2800" b="1" i="1" dirty="0">
              <a:solidFill>
                <a:srgbClr val="002060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 algn="l"/>
            <a:r>
              <a:rPr lang="sr-Cyrl-RS" sz="2800" b="1" i="1" dirty="0">
                <a:solidFill>
                  <a:srgbClr val="002060"/>
                </a:solidFill>
                <a:latin typeface="Arial Nova" panose="020B0504020202020204" pitchFamily="34" charset="0"/>
                <a:cs typeface="Arial" pitchFamily="34" charset="0"/>
              </a:rPr>
              <a:t>Др спец. педијатар Радмила Младеновић</a:t>
            </a:r>
            <a:endParaRPr lang="en-US" sz="2800" b="1" i="1" dirty="0">
              <a:solidFill>
                <a:srgbClr val="002060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75303"/>
            <a:ext cx="5105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29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Највећа бојазан мајке - да ли има довољно млека?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362200"/>
            <a:ext cx="83058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Знаци који могу навести мајку да нема довољно млека: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дете често плаче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спава дуго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немирно је при подоју, вуче брадавицу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сиса прсте и шаке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узима </a:t>
            </a:r>
            <a:r>
              <a:rPr lang="sr-Cyrl-R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дохрану</a:t>
            </a:r>
            <a:r>
              <a:rPr lang="sr-Latn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ако му се понуди 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груди не постају набрекле или су мекше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покушају да истисне млеко из брадавице излази мало</a:t>
            </a:r>
          </a:p>
          <a:p>
            <a:pPr>
              <a:buFont typeface="Wingdings" pitchFamily="2" charset="2"/>
              <a:buChar char="§"/>
            </a:pPr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изостаје спонтано цурење млека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98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810000" cy="1642872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Arial" pitchFamily="34" charset="0"/>
                <a:cs typeface="Arial" pitchFamily="34" charset="0"/>
              </a:rPr>
              <a:t>Узроци недовољне производње млека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133600"/>
            <a:ext cx="4117847" cy="376428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ретки подоји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кратко трајање подоја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лоша техника дојења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психолошки разлози – стрес, недостатак самопоуздања, умор, забринутост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непрепознавање знакова глади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поспано дете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давање цуцле/варалице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болне брадавице и дојке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228600"/>
            <a:ext cx="3822192" cy="5897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 тој ситуацији проверити: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 ли сте под стресом?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 ли беба довољно често и адекватно доји?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 ли се правилно храните и одмарате?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 ли пијете довољно течности?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 ли је беба у фази наглог раста?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6110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520"/>
            <a:ext cx="6934200" cy="124968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dirty="0">
                <a:latin typeface="Arial" pitchFamily="34" charset="0"/>
                <a:cs typeface="Arial" pitchFamily="34" charset="0"/>
              </a:rPr>
              <a:t>Како повећати производњу млека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2700" y="3048000"/>
            <a:ext cx="3822700" cy="254846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28600" y="1981200"/>
            <a:ext cx="4800600" cy="452628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чешће празнити дојке дојењем или измлазавањем између подоја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масирање дојке током дојења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подстицати контакт „кожа на кожу“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користити цуцле/варалице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пружити помоћ и подршку мајци – психолошки ефекат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довољан унос хране и течности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довољно одмарати</a:t>
            </a:r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461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Начини чувања мајчиног млека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06791688"/>
              </p:ext>
            </p:extLst>
          </p:nvPr>
        </p:nvGraphicFramePr>
        <p:xfrm>
          <a:off x="228600" y="2514600"/>
          <a:ext cx="4419600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667000"/>
            <a:ext cx="3822700" cy="3042480"/>
          </a:xfrm>
        </p:spPr>
      </p:pic>
    </p:spTree>
    <p:extLst>
      <p:ext uri="{BB962C8B-B14F-4D97-AF65-F5344CB8AC3E}">
        <p14:creationId xmlns:p14="http://schemas.microsoft.com/office/powerpoint/2010/main" xmlns="" val="406526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21" y="227117"/>
            <a:ext cx="3505200" cy="1566672"/>
          </a:xfrm>
        </p:spPr>
        <p:txBody>
          <a:bodyPr>
            <a:normAutofit/>
          </a:bodyPr>
          <a:lstStyle/>
          <a:p>
            <a:r>
              <a:rPr lang="sr-Cyrl-RS" sz="2800" dirty="0">
                <a:latin typeface="Arial" pitchFamily="34" charset="0"/>
                <a:cs typeface="Arial" pitchFamily="34" charset="0"/>
              </a:rPr>
              <a:t>Како одмрзнути мајчино млеко?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09800"/>
            <a:ext cx="3822192" cy="3447288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полако одмрзавати у фрижидеру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брже одмрзавање,  посуду са замрзнутим млеком ставити испод млаза воде (прво хладне,а онда постепено пуштајте све топлију воду)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91000" y="2133600"/>
            <a:ext cx="3733800" cy="37642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шерпицу ставити врелу воду, а онда у њу ставити посуду са млеком.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може се користити и грејач за флашице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НИКАД немојте да грејете мајчино млеко у микроталасној рерни или директно на шпорету!</a:t>
            </a: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7773" y="22711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Како угрејати мајчино млеко ?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562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Arial" pitchFamily="34" charset="0"/>
                <a:cs typeface="Arial" pitchFamily="34" charset="0"/>
              </a:rPr>
              <a:t>Одмрзнуто млеко се чува у фрижидеру до 24 сата. Једном одмрзнуто млеко поново НЕ замрзавати!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01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>
                <a:latin typeface="Arial" pitchFamily="34" charset="0"/>
                <a:cs typeface="Arial" pitchFamily="34" charset="0"/>
              </a:rPr>
              <a:t>МИТОВИ О ДОЈЕЊУ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1371600"/>
            <a:ext cx="8610601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9683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700" y="549732"/>
            <a:ext cx="68199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latin typeface="Arial" pitchFamily="34" charset="0"/>
                <a:cs typeface="Arial" pitchFamily="34" charset="0"/>
              </a:rPr>
              <a:t>ДОЈЕЊЕ НЕ ТРЕБА БИТИ „ТАБУ“ ТЕМА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928887"/>
            <a:ext cx="4648200" cy="1752600"/>
          </a:xfrm>
        </p:spPr>
        <p:txBody>
          <a:bodyPr>
            <a:normAutofit lnSpcReduction="10000"/>
          </a:bodyPr>
          <a:lstStyle/>
          <a:p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Иако је дојење </a:t>
            </a:r>
            <a:r>
              <a:rPr lang="sr-Cyrl-R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НАЈЛЕПША И НАЈПРИРОДНИЈА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ствар на свету, дојење на улици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парку, ресторану, још увек је нешто што код неких мајки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пролазника изазива: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381000" y="3810000"/>
            <a:ext cx="2667000" cy="762000"/>
          </a:xfrm>
          <a:prstGeom prst="flowChartAlternateProcess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/>
              <a:t>НЕЛАГОДУ</a:t>
            </a:r>
            <a:endParaRPr lang="en-US" sz="24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1981200" y="4681695"/>
            <a:ext cx="2667000" cy="838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/>
              <a:t>СРАМОТУ</a:t>
            </a:r>
            <a:endParaRPr lang="en-US" sz="2400" b="1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81000" y="5638800"/>
            <a:ext cx="2667000" cy="814358"/>
          </a:xfrm>
          <a:prstGeom prst="flowChartAlternateProcess">
            <a:avLst/>
          </a:prstGeom>
          <a:gradFill rotWithShape="1">
            <a:gsLst>
              <a:gs pos="0">
                <a:srgbClr val="5ECCF3">
                  <a:lumMod val="95000"/>
                </a:srgbClr>
              </a:gs>
              <a:gs pos="100000">
                <a:srgbClr val="5ECCF3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5ECCF3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НЕПРИЈАТНОСТ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570" y="2855208"/>
            <a:ext cx="4281448" cy="31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27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5867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ru-RU" dirty="0"/>
              <a:t>ЈЕР БЕБА БИРА ГДЕ И КАДА !!!</a:t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780451"/>
            <a:ext cx="5340400" cy="4010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741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80466"/>
            <a:ext cx="4495800" cy="2277534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sr-Cyrl-RS" sz="5400" b="1" dirty="0">
                <a:ln w="1905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/>
                <a:ea typeface="+mn-ea"/>
                <a:cs typeface="+mn-cs"/>
              </a:rPr>
              <a:t>ПОДРЖИМО ДОЈЕЊЕ</a:t>
            </a:r>
            <a:r>
              <a:rPr lang="en-US" sz="5400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/>
                <a:ea typeface="+mn-ea"/>
                <a:cs typeface="+mn-cs"/>
              </a:rPr>
              <a:t/>
            </a:r>
            <a:br>
              <a:rPr lang="en-US" sz="5400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42" name="Picture 18" descr="Aplikacija pretvara fotografije dojenja u mala umjetnička djela | Za mame i  tate | Stvaran živo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0" b="1800"/>
          <a:stretch>
            <a:fillRect/>
          </a:stretch>
        </p:blipFill>
        <p:spPr bwMode="auto"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xmlns="" val="421510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600200"/>
          </a:xfrm>
        </p:spPr>
        <p:txBody>
          <a:bodyPr/>
          <a:lstStyle/>
          <a:p>
            <a:r>
              <a:rPr lang="sr-Cyrl-RS" dirty="0"/>
              <a:t>САДРЖАЈ ПРЕЗЕНТАЦИЈЕ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534400" cy="3916363"/>
          </a:xfrm>
        </p:spPr>
        <p:txBody>
          <a:bodyPr>
            <a:normAutofit fontScale="92500" lnSpcReduction="10000"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Препоруке Светске здравствене организације</a:t>
            </a:r>
          </a:p>
          <a:p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Значај дојења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мајку и бебу</a:t>
            </a:r>
          </a:p>
          <a:p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Знаци доброг напредовања</a:t>
            </a:r>
          </a:p>
          <a:p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 подстакнути и одржати дојење</a:t>
            </a:r>
          </a:p>
          <a:p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Начини чувања мајчиног млека</a:t>
            </a:r>
          </a:p>
          <a:p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Митови о дојењу</a:t>
            </a:r>
          </a:p>
          <a:p>
            <a:endParaRPr lang="sr-Cyrl-R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R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83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Дојење је најздравији почетак живота!!!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514600"/>
            <a:ext cx="3886200" cy="3886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057400"/>
            <a:ext cx="4114800" cy="4343400"/>
          </a:xfrm>
        </p:spPr>
        <p:txBody>
          <a:bodyPr>
            <a:normAutofit/>
          </a:bodyPr>
          <a:lstStyle/>
          <a:p>
            <a:endParaRPr lang="sr-Latn-RS" sz="28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Дојењем се преноси топлина, осећај безбрижности и задовољства, сигурност и заштита.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Представља природан, најједноставнији, најздравији и најекономичнији начин да се обезбеди задовољење потреба новорођенчета и одојчета за правилном исхраном.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51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Данашње препоруке су: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1"/>
            <a:ext cx="8153399" cy="3962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sr-Latn-RS" b="1" dirty="0">
              <a:solidFill>
                <a:srgbClr val="4C4C4C"/>
              </a:solidFill>
              <a:latin typeface="Ubuntu"/>
            </a:endParaRPr>
          </a:p>
          <a:p>
            <a:pPr>
              <a:buFont typeface="Arial"/>
              <a:buChar char="•"/>
            </a:pPr>
            <a:r>
              <a:rPr lang="sr-Cyrl-R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дојење у првих 30 минута по рођењу;</a:t>
            </a:r>
          </a:p>
          <a:p>
            <a:pPr>
              <a:buFont typeface="Arial"/>
              <a:buChar char="•"/>
            </a:pPr>
            <a:r>
              <a:rPr lang="sr-Cyrl-R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искључиво дојење мајчиним млеком у првих 6 месеци живота;</a:t>
            </a:r>
          </a:p>
          <a:p>
            <a:pPr>
              <a:buFont typeface="Arial"/>
              <a:buChar char="•"/>
            </a:pPr>
            <a:r>
              <a:rPr lang="sr-Cyrl-R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даље дојење уз исхрану немлечним намирницама;</a:t>
            </a:r>
          </a:p>
          <a:p>
            <a:pPr>
              <a:buFont typeface="Arial"/>
              <a:buChar char="•"/>
            </a:pPr>
            <a:r>
              <a:rPr lang="sr-Cyrl-R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мајчино млеко је и даље основа у исхрани одојчета током прве године;</a:t>
            </a:r>
          </a:p>
          <a:p>
            <a:pPr>
              <a:buFont typeface="Arial"/>
              <a:buChar char="•"/>
            </a:pPr>
            <a:r>
              <a:rPr lang="sr-Cyrl-R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дојење се наставља у другој години живота и дуже.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5334001"/>
            <a:ext cx="2249716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656096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Предности дојења за бебу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876800" cy="449580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правилан раст и развој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правилан развој имунолошког система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смањује ризик од гојазности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подстиче развој интелигенције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штити од болести - астма, дијабетес, аутоимуне болести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штити од инфекција - респираторних, гастроинтестиналних, уринарних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смањује ризик од настанка алергија.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590800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xmlns="" val="306234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Предности дојења за мајку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514600"/>
            <a:ext cx="6095999" cy="415086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помаже успостављању емоционалне везе са дететом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смањује крварење после порођаја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доприноси нормализацији телесне тежине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смањује ризик од појаве малигних болести дојке и јајника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смањује ризик од постпорођајне депресије</a:t>
            </a:r>
          </a:p>
          <a:p>
            <a:r>
              <a:rPr lang="sr-Cyrl-R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смањује ризик од појаве остеопорозе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200400"/>
            <a:ext cx="2514600" cy="2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01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692"/>
            <a:ext cx="9144000" cy="65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01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беба показује да је гладна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28" y="2160588"/>
            <a:ext cx="523595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89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6629400" cy="838200"/>
          </a:xfrm>
        </p:spPr>
        <p:txBody>
          <a:bodyPr/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Знаци доброг напредовања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Кожа је ружичаста и топла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Велика фонтанела је у нивоу кости лобање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Адекватно мокри 4-6 x дневно, а урин је светао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Груди мајке су мекше након храњења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Оброци на 2,5 - 3 сата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Оптимални пораст у телесној маси и дужини – порођајна ТМ се удвостручи за 5-6 месеци, а утростручи за 12 месеци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Беба је задовољна, крепко плаче и доброг мишићног тонуса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Уредан налаз лабораторије</a:t>
            </a:r>
            <a:endParaRPr lang="sr-Latn-R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37301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k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634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Aspekt</vt:lpstr>
      <vt:lpstr>Slide 1</vt:lpstr>
      <vt:lpstr>САДРЖАЈ ПРЕЗЕНТАЦИЈЕ</vt:lpstr>
      <vt:lpstr>Дојење је најздравији почетак живота!!!</vt:lpstr>
      <vt:lpstr>Данашње препоруке су:</vt:lpstr>
      <vt:lpstr>Предности дојења за бебу</vt:lpstr>
      <vt:lpstr>Предности дојења за мајку</vt:lpstr>
      <vt:lpstr>Slide 7</vt:lpstr>
      <vt:lpstr>Како беба показује да је гладна</vt:lpstr>
      <vt:lpstr>Знаци доброг напредовања</vt:lpstr>
      <vt:lpstr>Највећа бојазан мајке - да ли има довољно млека?</vt:lpstr>
      <vt:lpstr>Узроци недовољне производње млека</vt:lpstr>
      <vt:lpstr>Како повећати производњу млека</vt:lpstr>
      <vt:lpstr>Начини чувања мајчиног млека</vt:lpstr>
      <vt:lpstr>Како одмрзнути мајчино млеко?</vt:lpstr>
      <vt:lpstr>Slide 15</vt:lpstr>
      <vt:lpstr>ДОЈЕЊЕ НЕ ТРЕБА БИТИ „ТАБУ“ ТЕМА</vt:lpstr>
      <vt:lpstr>  ЈЕР БЕБА БИРА ГДЕ И КАДА !!! </vt:lpstr>
      <vt:lpstr>ПОДРЖИМО ДОЈЕЊЕ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DOJENJE</dc:title>
  <dc:creator>pajapatak</dc:creator>
  <cp:lastModifiedBy>Pedijatrija2702</cp:lastModifiedBy>
  <cp:revision>133</cp:revision>
  <dcterms:created xsi:type="dcterms:W3CDTF">2020-08-05T15:43:36Z</dcterms:created>
  <dcterms:modified xsi:type="dcterms:W3CDTF">2022-07-25T05:37:37Z</dcterms:modified>
</cp:coreProperties>
</file>